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sldIdLst>
    <p:sldId id="264" r:id="rId2"/>
  </p:sldIdLst>
  <p:sldSz cx="7559675" cy="1069181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AAD8"/>
    <a:srgbClr val="E2E2E2"/>
    <a:srgbClr val="FF0066"/>
    <a:srgbClr val="17A3BC"/>
    <a:srgbClr val="A6CFD7"/>
    <a:srgbClr val="D6136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488" autoAdjust="0"/>
    <p:restoredTop sz="94660"/>
  </p:normalViewPr>
  <p:slideViewPr>
    <p:cSldViewPr snapToGrid="0">
      <p:cViewPr varScale="1">
        <p:scale>
          <a:sx n="68" d="100"/>
          <a:sy n="68" d="100"/>
        </p:scale>
        <p:origin x="1416" y="13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0"/>
    </p:cViewPr>
  </p:sorterViewPr>
  <p:notesViewPr>
    <p:cSldViewPr snapToGrid="0">
      <p:cViewPr varScale="1">
        <p:scale>
          <a:sx n="80" d="100"/>
          <a:sy n="80" d="100"/>
        </p:scale>
        <p:origin x="4014" y="102"/>
      </p:cViewPr>
      <p:guideLst/>
    </p:cSldViewPr>
  </p:notes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2945448" cy="497838"/>
          </a:xfrm>
          <a:prstGeom prst="rect">
            <a:avLst/>
          </a:prstGeom>
        </p:spPr>
        <p:txBody>
          <a:bodyPr vert="horz" lIns="91306" tIns="45653" rIns="91306" bIns="45653"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644" y="2"/>
            <a:ext cx="2945448" cy="497838"/>
          </a:xfrm>
          <a:prstGeom prst="rect">
            <a:avLst/>
          </a:prstGeom>
        </p:spPr>
        <p:txBody>
          <a:bodyPr vert="horz" lIns="91306" tIns="45653" rIns="91306" bIns="45653" rtlCol="0"/>
          <a:lstStyle>
            <a:lvl1pPr algn="r">
              <a:defRPr sz="1200"/>
            </a:lvl1pPr>
          </a:lstStyle>
          <a:p>
            <a:fld id="{FF295AA8-92EC-46EF-BB3F-4448CD363177}" type="datetimeFigureOut">
              <a:rPr kumimoji="1" lang="ja-JP" altLang="en-US" smtClean="0"/>
              <a:t>2024/10/28</a:t>
            </a:fld>
            <a:endParaRPr kumimoji="1" lang="ja-JP" altLang="en-US"/>
          </a:p>
        </p:txBody>
      </p:sp>
      <p:sp>
        <p:nvSpPr>
          <p:cNvPr id="4" name="スライド イメージ プレースホルダー 3"/>
          <p:cNvSpPr>
            <a:spLocks noGrp="1" noRot="1" noChangeAspect="1"/>
          </p:cNvSpPr>
          <p:nvPr>
            <p:ph type="sldImg" idx="2"/>
          </p:nvPr>
        </p:nvSpPr>
        <p:spPr>
          <a:xfrm>
            <a:off x="2214563" y="1241425"/>
            <a:ext cx="2368550" cy="3349625"/>
          </a:xfrm>
          <a:prstGeom prst="rect">
            <a:avLst/>
          </a:prstGeom>
          <a:noFill/>
          <a:ln w="12700">
            <a:solidFill>
              <a:prstClr val="black"/>
            </a:solidFill>
          </a:ln>
        </p:spPr>
        <p:txBody>
          <a:bodyPr vert="horz" lIns="91306" tIns="45653" rIns="91306" bIns="45653" rtlCol="0" anchor="ctr"/>
          <a:lstStyle/>
          <a:p>
            <a:endParaRPr lang="ja-JP" altLang="en-US"/>
          </a:p>
        </p:txBody>
      </p:sp>
      <p:sp>
        <p:nvSpPr>
          <p:cNvPr id="5" name="ノート プレースホルダー 4"/>
          <p:cNvSpPr>
            <a:spLocks noGrp="1"/>
          </p:cNvSpPr>
          <p:nvPr>
            <p:ph type="body" sz="quarter" idx="3"/>
          </p:nvPr>
        </p:nvSpPr>
        <p:spPr>
          <a:xfrm>
            <a:off x="680086" y="4777028"/>
            <a:ext cx="5437506" cy="3908187"/>
          </a:xfrm>
          <a:prstGeom prst="rect">
            <a:avLst/>
          </a:prstGeom>
        </p:spPr>
        <p:txBody>
          <a:bodyPr vert="horz" lIns="91306" tIns="45653" rIns="91306" bIns="4565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28801"/>
            <a:ext cx="2945448" cy="497838"/>
          </a:xfrm>
          <a:prstGeom prst="rect">
            <a:avLst/>
          </a:prstGeom>
        </p:spPr>
        <p:txBody>
          <a:bodyPr vert="horz" lIns="91306" tIns="45653" rIns="91306" bIns="4565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644" y="9428801"/>
            <a:ext cx="2945448" cy="497838"/>
          </a:xfrm>
          <a:prstGeom prst="rect">
            <a:avLst/>
          </a:prstGeom>
        </p:spPr>
        <p:txBody>
          <a:bodyPr vert="horz" lIns="91306" tIns="45653" rIns="91306" bIns="45653" rtlCol="0" anchor="b"/>
          <a:lstStyle>
            <a:lvl1pPr algn="r">
              <a:defRPr sz="1200"/>
            </a:lvl1pPr>
          </a:lstStyle>
          <a:p>
            <a:fld id="{22F91596-43E1-4AAD-9B79-6487ECDFB349}" type="slidenum">
              <a:rPr kumimoji="1" lang="ja-JP" altLang="en-US" smtClean="0"/>
              <a:t>‹#›</a:t>
            </a:fld>
            <a:endParaRPr kumimoji="1" lang="ja-JP" altLang="en-US"/>
          </a:p>
        </p:txBody>
      </p:sp>
    </p:spTree>
    <p:extLst>
      <p:ext uri="{BB962C8B-B14F-4D97-AF65-F5344CB8AC3E}">
        <p14:creationId xmlns:p14="http://schemas.microsoft.com/office/powerpoint/2010/main" val="332218809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2F91596-43E1-4AAD-9B79-6487ECDFB349}" type="slidenum">
              <a:rPr kumimoji="1" lang="ja-JP" altLang="en-US" smtClean="0"/>
              <a:t>1</a:t>
            </a:fld>
            <a:endParaRPr kumimoji="1" lang="ja-JP" altLang="en-US"/>
          </a:p>
        </p:txBody>
      </p:sp>
    </p:spTree>
    <p:extLst>
      <p:ext uri="{BB962C8B-B14F-4D97-AF65-F5344CB8AC3E}">
        <p14:creationId xmlns:p14="http://schemas.microsoft.com/office/powerpoint/2010/main" val="3404615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ja-JP" altLang="en-US"/>
              <a:t>マスター タイトルの書式設定</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C84F839-E05A-46B9-B055-D353DE34E0BC}" type="datetimeFigureOut">
              <a:rPr kumimoji="1" lang="ja-JP" altLang="en-US" smtClean="0"/>
              <a:t>2024/10/28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40ECBB9-5953-42B6-811E-DD993DAE61D2}" type="slidenum">
              <a:rPr kumimoji="1" lang="ja-JP" altLang="en-US" smtClean="0"/>
              <a:t>‹#›</a:t>
            </a:fld>
            <a:endParaRPr kumimoji="1" lang="ja-JP" altLang="en-US"/>
          </a:p>
        </p:txBody>
      </p:sp>
    </p:spTree>
    <p:extLst>
      <p:ext uri="{BB962C8B-B14F-4D97-AF65-F5344CB8AC3E}">
        <p14:creationId xmlns:p14="http://schemas.microsoft.com/office/powerpoint/2010/main" val="3102985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C84F839-E05A-46B9-B055-D353DE34E0BC}" type="datetimeFigureOut">
              <a:rPr kumimoji="1" lang="ja-JP" altLang="en-US" smtClean="0"/>
              <a:t>2024/10/28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40ECBB9-5953-42B6-811E-DD993DAE61D2}" type="slidenum">
              <a:rPr kumimoji="1" lang="ja-JP" altLang="en-US" smtClean="0"/>
              <a:t>‹#›</a:t>
            </a:fld>
            <a:endParaRPr kumimoji="1" lang="ja-JP" altLang="en-US"/>
          </a:p>
        </p:txBody>
      </p:sp>
    </p:spTree>
    <p:extLst>
      <p:ext uri="{BB962C8B-B14F-4D97-AF65-F5344CB8AC3E}">
        <p14:creationId xmlns:p14="http://schemas.microsoft.com/office/powerpoint/2010/main" val="3890951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C84F839-E05A-46B9-B055-D353DE34E0BC}" type="datetimeFigureOut">
              <a:rPr kumimoji="1" lang="ja-JP" altLang="en-US" smtClean="0"/>
              <a:t>2024/10/28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40ECBB9-5953-42B6-811E-DD993DAE61D2}" type="slidenum">
              <a:rPr kumimoji="1" lang="ja-JP" altLang="en-US" smtClean="0"/>
              <a:t>‹#›</a:t>
            </a:fld>
            <a:endParaRPr kumimoji="1" lang="ja-JP" altLang="en-US"/>
          </a:p>
        </p:txBody>
      </p:sp>
    </p:spTree>
    <p:extLst>
      <p:ext uri="{BB962C8B-B14F-4D97-AF65-F5344CB8AC3E}">
        <p14:creationId xmlns:p14="http://schemas.microsoft.com/office/powerpoint/2010/main" val="3415706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C84F839-E05A-46B9-B055-D353DE34E0BC}" type="datetimeFigureOut">
              <a:rPr kumimoji="1" lang="ja-JP" altLang="en-US" smtClean="0"/>
              <a:t>2024/10/28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40ECBB9-5953-42B6-811E-DD993DAE61D2}" type="slidenum">
              <a:rPr kumimoji="1" lang="ja-JP" altLang="en-US" smtClean="0"/>
              <a:t>‹#›</a:t>
            </a:fld>
            <a:endParaRPr kumimoji="1" lang="ja-JP" altLang="en-US"/>
          </a:p>
        </p:txBody>
      </p:sp>
    </p:spTree>
    <p:extLst>
      <p:ext uri="{BB962C8B-B14F-4D97-AF65-F5344CB8AC3E}">
        <p14:creationId xmlns:p14="http://schemas.microsoft.com/office/powerpoint/2010/main" val="1648219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C84F839-E05A-46B9-B055-D353DE34E0BC}" type="datetimeFigureOut">
              <a:rPr kumimoji="1" lang="ja-JP" altLang="en-US" smtClean="0"/>
              <a:t>2024/10/28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40ECBB9-5953-42B6-811E-DD993DAE61D2}" type="slidenum">
              <a:rPr kumimoji="1" lang="ja-JP" altLang="en-US" smtClean="0"/>
              <a:t>‹#›</a:t>
            </a:fld>
            <a:endParaRPr kumimoji="1" lang="ja-JP" altLang="en-US"/>
          </a:p>
        </p:txBody>
      </p:sp>
    </p:spTree>
    <p:extLst>
      <p:ext uri="{BB962C8B-B14F-4D97-AF65-F5344CB8AC3E}">
        <p14:creationId xmlns:p14="http://schemas.microsoft.com/office/powerpoint/2010/main" val="2444134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C84F839-E05A-46B9-B055-D353DE34E0BC}" type="datetimeFigureOut">
              <a:rPr kumimoji="1" lang="ja-JP" altLang="en-US" smtClean="0"/>
              <a:t>2024/10/28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40ECBB9-5953-42B6-811E-DD993DAE61D2}" type="slidenum">
              <a:rPr kumimoji="1" lang="ja-JP" altLang="en-US" smtClean="0"/>
              <a:t>‹#›</a:t>
            </a:fld>
            <a:endParaRPr kumimoji="1" lang="ja-JP" altLang="en-US"/>
          </a:p>
        </p:txBody>
      </p:sp>
    </p:spTree>
    <p:extLst>
      <p:ext uri="{BB962C8B-B14F-4D97-AF65-F5344CB8AC3E}">
        <p14:creationId xmlns:p14="http://schemas.microsoft.com/office/powerpoint/2010/main" val="3453907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4" name="Content Placeholder 3"/>
          <p:cNvSpPr>
            <a:spLocks noGrp="1"/>
          </p:cNvSpPr>
          <p:nvPr>
            <p:ph sz="half" idx="2"/>
          </p:nvPr>
        </p:nvSpPr>
        <p:spPr>
          <a:xfrm>
            <a:off x="520713" y="3905482"/>
            <a:ext cx="3198096"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6" name="Content Placeholder 5"/>
          <p:cNvSpPr>
            <a:spLocks noGrp="1"/>
          </p:cNvSpPr>
          <p:nvPr>
            <p:ph sz="quarter" idx="4"/>
          </p:nvPr>
        </p:nvSpPr>
        <p:spPr>
          <a:xfrm>
            <a:off x="3827086" y="3905482"/>
            <a:ext cx="3213847"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C84F839-E05A-46B9-B055-D353DE34E0BC}" type="datetimeFigureOut">
              <a:rPr kumimoji="1" lang="ja-JP" altLang="en-US" smtClean="0"/>
              <a:t>2024/10/28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40ECBB9-5953-42B6-811E-DD993DAE61D2}" type="slidenum">
              <a:rPr kumimoji="1" lang="ja-JP" altLang="en-US" smtClean="0"/>
              <a:t>‹#›</a:t>
            </a:fld>
            <a:endParaRPr kumimoji="1" lang="ja-JP" altLang="en-US"/>
          </a:p>
        </p:txBody>
      </p:sp>
    </p:spTree>
    <p:extLst>
      <p:ext uri="{BB962C8B-B14F-4D97-AF65-F5344CB8AC3E}">
        <p14:creationId xmlns:p14="http://schemas.microsoft.com/office/powerpoint/2010/main" val="865367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C84F839-E05A-46B9-B055-D353DE34E0BC}" type="datetimeFigureOut">
              <a:rPr kumimoji="1" lang="ja-JP" altLang="en-US" smtClean="0"/>
              <a:t>2024/10/28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40ECBB9-5953-42B6-811E-DD993DAE61D2}" type="slidenum">
              <a:rPr kumimoji="1" lang="ja-JP" altLang="en-US" smtClean="0"/>
              <a:t>‹#›</a:t>
            </a:fld>
            <a:endParaRPr kumimoji="1" lang="ja-JP" altLang="en-US"/>
          </a:p>
        </p:txBody>
      </p:sp>
    </p:spTree>
    <p:extLst>
      <p:ext uri="{BB962C8B-B14F-4D97-AF65-F5344CB8AC3E}">
        <p14:creationId xmlns:p14="http://schemas.microsoft.com/office/powerpoint/2010/main" val="2712920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84F839-E05A-46B9-B055-D353DE34E0BC}" type="datetimeFigureOut">
              <a:rPr kumimoji="1" lang="ja-JP" altLang="en-US" smtClean="0"/>
              <a:t>2024/10/28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40ECBB9-5953-42B6-811E-DD993DAE61D2}" type="slidenum">
              <a:rPr kumimoji="1" lang="ja-JP" altLang="en-US" smtClean="0"/>
              <a:t>‹#›</a:t>
            </a:fld>
            <a:endParaRPr kumimoji="1" lang="ja-JP" altLang="en-US"/>
          </a:p>
        </p:txBody>
      </p:sp>
    </p:spTree>
    <p:extLst>
      <p:ext uri="{BB962C8B-B14F-4D97-AF65-F5344CB8AC3E}">
        <p14:creationId xmlns:p14="http://schemas.microsoft.com/office/powerpoint/2010/main" val="1624676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C84F839-E05A-46B9-B055-D353DE34E0BC}" type="datetimeFigureOut">
              <a:rPr kumimoji="1" lang="ja-JP" altLang="en-US" smtClean="0"/>
              <a:t>2024/10/28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40ECBB9-5953-42B6-811E-DD993DAE61D2}" type="slidenum">
              <a:rPr kumimoji="1" lang="ja-JP" altLang="en-US" smtClean="0"/>
              <a:t>‹#›</a:t>
            </a:fld>
            <a:endParaRPr kumimoji="1" lang="ja-JP" altLang="en-US"/>
          </a:p>
        </p:txBody>
      </p:sp>
    </p:spTree>
    <p:extLst>
      <p:ext uri="{BB962C8B-B14F-4D97-AF65-F5344CB8AC3E}">
        <p14:creationId xmlns:p14="http://schemas.microsoft.com/office/powerpoint/2010/main" val="1205961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C84F839-E05A-46B9-B055-D353DE34E0BC}" type="datetimeFigureOut">
              <a:rPr kumimoji="1" lang="ja-JP" altLang="en-US" smtClean="0"/>
              <a:t>2024/10/28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40ECBB9-5953-42B6-811E-DD993DAE61D2}" type="slidenum">
              <a:rPr kumimoji="1" lang="ja-JP" altLang="en-US" smtClean="0"/>
              <a:t>‹#›</a:t>
            </a:fld>
            <a:endParaRPr kumimoji="1" lang="ja-JP" altLang="en-US"/>
          </a:p>
        </p:txBody>
      </p:sp>
    </p:spTree>
    <p:extLst>
      <p:ext uri="{BB962C8B-B14F-4D97-AF65-F5344CB8AC3E}">
        <p14:creationId xmlns:p14="http://schemas.microsoft.com/office/powerpoint/2010/main" val="1649014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1C84F839-E05A-46B9-B055-D353DE34E0BC}" type="datetimeFigureOut">
              <a:rPr kumimoji="1" lang="ja-JP" altLang="en-US" smtClean="0"/>
              <a:t>2024/10/28</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F40ECBB9-5953-42B6-811E-DD993DAE61D2}" type="slidenum">
              <a:rPr kumimoji="1" lang="ja-JP" altLang="en-US" smtClean="0"/>
              <a:t>‹#›</a:t>
            </a:fld>
            <a:endParaRPr kumimoji="1" lang="ja-JP" altLang="en-US"/>
          </a:p>
        </p:txBody>
      </p:sp>
    </p:spTree>
    <p:extLst>
      <p:ext uri="{BB962C8B-B14F-4D97-AF65-F5344CB8AC3E}">
        <p14:creationId xmlns:p14="http://schemas.microsoft.com/office/powerpoint/2010/main" val="31219428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1.jpeg"/><Relationship Id="rId18" Type="http://schemas.openxmlformats.org/officeDocument/2006/relationships/image" Target="../media/image16.png"/><Relationship Id="rId3" Type="http://schemas.openxmlformats.org/officeDocument/2006/relationships/image" Target="../media/image1.jpeg"/><Relationship Id="rId21" Type="http://schemas.openxmlformats.org/officeDocument/2006/relationships/image" Target="../media/image19.svg"/><Relationship Id="rId7" Type="http://schemas.openxmlformats.org/officeDocument/2006/relationships/image" Target="../media/image5.png"/><Relationship Id="rId12" Type="http://schemas.openxmlformats.org/officeDocument/2006/relationships/image" Target="../media/image10.svg"/><Relationship Id="rId17" Type="http://schemas.openxmlformats.org/officeDocument/2006/relationships/image" Target="../media/image15.sv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svg"/><Relationship Id="rId10" Type="http://schemas.openxmlformats.org/officeDocument/2006/relationships/image" Target="../media/image8.svg"/><Relationship Id="rId19" Type="http://schemas.openxmlformats.org/officeDocument/2006/relationships/image" Target="../media/image17.sv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図 22">
            <a:extLst>
              <a:ext uri="{FF2B5EF4-FFF2-40B4-BE49-F238E27FC236}">
                <a16:creationId xmlns:a16="http://schemas.microsoft.com/office/drawing/2014/main" id="{2599D04F-EC4F-44C2-BE64-DFB16BF06D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 y="0"/>
            <a:ext cx="7559613" cy="10691813"/>
          </a:xfrm>
          <a:prstGeom prst="rect">
            <a:avLst/>
          </a:prstGeom>
        </p:spPr>
      </p:pic>
      <p:sp>
        <p:nvSpPr>
          <p:cNvPr id="34" name="正方形/長方形 33">
            <a:extLst>
              <a:ext uri="{FF2B5EF4-FFF2-40B4-BE49-F238E27FC236}">
                <a16:creationId xmlns:a16="http://schemas.microsoft.com/office/drawing/2014/main" id="{97288C6B-EF7B-4807-8C05-15667F4B247D}"/>
              </a:ext>
            </a:extLst>
          </p:cNvPr>
          <p:cNvSpPr/>
          <p:nvPr/>
        </p:nvSpPr>
        <p:spPr>
          <a:xfrm>
            <a:off x="0" y="9218341"/>
            <a:ext cx="7559644" cy="127477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a:extLst>
              <a:ext uri="{FF2B5EF4-FFF2-40B4-BE49-F238E27FC236}">
                <a16:creationId xmlns:a16="http://schemas.microsoft.com/office/drawing/2014/main" id="{53F95333-2888-4916-811A-650F67EC8A49}"/>
              </a:ext>
            </a:extLst>
          </p:cNvPr>
          <p:cNvSpPr txBox="1"/>
          <p:nvPr/>
        </p:nvSpPr>
        <p:spPr>
          <a:xfrm>
            <a:off x="174499" y="9747515"/>
            <a:ext cx="3716904" cy="369332"/>
          </a:xfrm>
          <a:prstGeom prst="rect">
            <a:avLst/>
          </a:prstGeom>
          <a:noFill/>
        </p:spPr>
        <p:txBody>
          <a:bodyPr wrap="square" rtlCol="0">
            <a:spAutoFit/>
          </a:bodyPr>
          <a:lstStyle/>
          <a:p>
            <a:r>
              <a:rPr kumimoji="1" lang="en-US" altLang="ja-JP" dirty="0">
                <a:latin typeface="A-OTF 新丸ゴ Pro M" panose="020F0500000000000000" pitchFamily="34" charset="-128"/>
                <a:ea typeface="A-OTF 新丸ゴ Pro M" panose="020F0500000000000000" pitchFamily="34" charset="-128"/>
              </a:rPr>
              <a:t>TEL 0566-42-0377</a:t>
            </a:r>
          </a:p>
        </p:txBody>
      </p:sp>
      <p:pic>
        <p:nvPicPr>
          <p:cNvPr id="40" name="図 39">
            <a:extLst>
              <a:ext uri="{FF2B5EF4-FFF2-40B4-BE49-F238E27FC236}">
                <a16:creationId xmlns:a16="http://schemas.microsoft.com/office/drawing/2014/main" id="{75E456DD-5B43-4473-9980-F91FFB4D6E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03236" y="8882831"/>
            <a:ext cx="1762916" cy="1732066"/>
          </a:xfrm>
          <a:prstGeom prst="rect">
            <a:avLst/>
          </a:prstGeom>
        </p:spPr>
      </p:pic>
      <p:sp>
        <p:nvSpPr>
          <p:cNvPr id="21" name="テキスト ボックス 20">
            <a:extLst>
              <a:ext uri="{FF2B5EF4-FFF2-40B4-BE49-F238E27FC236}">
                <a16:creationId xmlns:a16="http://schemas.microsoft.com/office/drawing/2014/main" id="{2644E59D-BB90-42E1-8C94-8117EC1CF691}"/>
              </a:ext>
            </a:extLst>
          </p:cNvPr>
          <p:cNvSpPr txBox="1"/>
          <p:nvPr/>
        </p:nvSpPr>
        <p:spPr>
          <a:xfrm>
            <a:off x="-2874852" y="8781230"/>
            <a:ext cx="2501613" cy="400110"/>
          </a:xfrm>
          <a:prstGeom prst="rect">
            <a:avLst/>
          </a:prstGeom>
          <a:noFill/>
        </p:spPr>
        <p:txBody>
          <a:bodyPr wrap="square" rtlCol="0">
            <a:spAutoFit/>
          </a:bodyPr>
          <a:lstStyle/>
          <a:p>
            <a:r>
              <a:rPr kumimoji="1" lang="en-US" altLang="ja-JP" sz="1000" b="1" dirty="0">
                <a:latin typeface="A-OTF 新丸ゴ Pro M" panose="020F0500000000000000" pitchFamily="34" charset="-128"/>
                <a:ea typeface="A-OTF 新丸ゴ Pro M" panose="020F0500000000000000" pitchFamily="34" charset="-128"/>
              </a:rPr>
              <a:t>※</a:t>
            </a:r>
            <a:r>
              <a:rPr kumimoji="1" lang="ja-JP" altLang="en-US" sz="1000" b="1" dirty="0">
                <a:latin typeface="A-OTF 新丸ゴ Pro M" panose="020F0500000000000000" pitchFamily="34" charset="-128"/>
                <a:ea typeface="A-OTF 新丸ゴ Pro M" panose="020F0500000000000000" pitchFamily="34" charset="-128"/>
              </a:rPr>
              <a:t>コースには定員がございます。</a:t>
            </a:r>
            <a:endParaRPr kumimoji="1" lang="en-US" altLang="ja-JP" sz="1000" b="1" dirty="0">
              <a:latin typeface="A-OTF 新丸ゴ Pro M" panose="020F0500000000000000" pitchFamily="34" charset="-128"/>
              <a:ea typeface="A-OTF 新丸ゴ Pro M" panose="020F0500000000000000" pitchFamily="34" charset="-128"/>
            </a:endParaRPr>
          </a:p>
          <a:p>
            <a:r>
              <a:rPr kumimoji="1" lang="ja-JP" altLang="en-US" sz="1000" b="1" dirty="0">
                <a:latin typeface="A-OTF 新丸ゴ Pro M" panose="020F0500000000000000" pitchFamily="34" charset="-128"/>
                <a:ea typeface="A-OTF 新丸ゴ Pro M" panose="020F0500000000000000" pitchFamily="34" charset="-128"/>
              </a:rPr>
              <a:t>　お早めにお申込みください</a:t>
            </a:r>
          </a:p>
        </p:txBody>
      </p:sp>
      <p:sp>
        <p:nvSpPr>
          <p:cNvPr id="30" name="テキスト ボックス 29">
            <a:extLst>
              <a:ext uri="{FF2B5EF4-FFF2-40B4-BE49-F238E27FC236}">
                <a16:creationId xmlns:a16="http://schemas.microsoft.com/office/drawing/2014/main" id="{9EA9A460-692F-4EA2-802C-C360AD82BE45}"/>
              </a:ext>
            </a:extLst>
          </p:cNvPr>
          <p:cNvSpPr txBox="1"/>
          <p:nvPr/>
        </p:nvSpPr>
        <p:spPr>
          <a:xfrm>
            <a:off x="539710" y="4491875"/>
            <a:ext cx="2895247" cy="1061829"/>
          </a:xfrm>
          <a:prstGeom prst="rect">
            <a:avLst/>
          </a:prstGeom>
          <a:noFill/>
        </p:spPr>
        <p:txBody>
          <a:bodyPr wrap="square" rtlCol="0">
            <a:spAutoFit/>
          </a:bodyPr>
          <a:lstStyle/>
          <a:p>
            <a:r>
              <a:rPr kumimoji="1" lang="ja-JP" altLang="en-US" sz="1050" b="1" dirty="0">
                <a:latin typeface="A-OTF 新丸ゴ Pro M" panose="020F0500000000000000" pitchFamily="34" charset="-128"/>
                <a:ea typeface="A-OTF 新丸ゴ Pro M" panose="020F0500000000000000" pitchFamily="34" charset="-128"/>
              </a:rPr>
              <a:t>日　程： </a:t>
            </a:r>
            <a:r>
              <a:rPr kumimoji="1" lang="en-US" altLang="ja-JP" sz="1050" b="1" dirty="0">
                <a:latin typeface="A-OTF 新丸ゴ Pro M" panose="020F0500000000000000" pitchFamily="34" charset="-128"/>
                <a:ea typeface="A-OTF 新丸ゴ Pro M" panose="020F0500000000000000" pitchFamily="34" charset="-128"/>
              </a:rPr>
              <a:t>12/7</a:t>
            </a:r>
            <a:r>
              <a:rPr kumimoji="1" lang="ja-JP" altLang="en-US" sz="1050" b="1" dirty="0">
                <a:latin typeface="A-OTF 新丸ゴ Pro M" panose="020F0500000000000000" pitchFamily="34" charset="-128"/>
                <a:ea typeface="A-OTF 新丸ゴ Pro M" panose="020F0500000000000000" pitchFamily="34" charset="-128"/>
              </a:rPr>
              <a:t>・</a:t>
            </a:r>
            <a:r>
              <a:rPr kumimoji="1" lang="en-US" altLang="ja-JP" sz="1050" b="1" dirty="0">
                <a:latin typeface="A-OTF 新丸ゴ Pro M" panose="020F0500000000000000" pitchFamily="34" charset="-128"/>
                <a:ea typeface="A-OTF 新丸ゴ Pro M" panose="020F0500000000000000" pitchFamily="34" charset="-128"/>
              </a:rPr>
              <a:t>14</a:t>
            </a:r>
            <a:r>
              <a:rPr kumimoji="1" lang="ja-JP" altLang="en-US" sz="1050" b="1" dirty="0">
                <a:latin typeface="A-OTF 新丸ゴ Pro M" panose="020F0500000000000000" pitchFamily="34" charset="-128"/>
                <a:ea typeface="A-OTF 新丸ゴ Pro M" panose="020F0500000000000000" pitchFamily="34" charset="-128"/>
              </a:rPr>
              <a:t>・</a:t>
            </a:r>
            <a:r>
              <a:rPr kumimoji="1" lang="en-US" altLang="ja-JP" sz="1050" b="1" dirty="0">
                <a:latin typeface="A-OTF 新丸ゴ Pro M" panose="020F0500000000000000" pitchFamily="34" charset="-128"/>
                <a:ea typeface="A-OTF 新丸ゴ Pro M" panose="020F0500000000000000" pitchFamily="34" charset="-128"/>
              </a:rPr>
              <a:t>21</a:t>
            </a:r>
          </a:p>
          <a:p>
            <a:r>
              <a:rPr kumimoji="1" lang="ja-JP" altLang="en-US" sz="1050" b="1" dirty="0">
                <a:latin typeface="A-OTF 新丸ゴ Pro M" panose="020F0500000000000000" pitchFamily="34" charset="-128"/>
                <a:ea typeface="A-OTF 新丸ゴ Pro M" panose="020F0500000000000000" pitchFamily="34" charset="-128"/>
              </a:rPr>
              <a:t>時　間： </a:t>
            </a:r>
            <a:r>
              <a:rPr kumimoji="1" lang="en-US" altLang="ja-JP" sz="1050" b="1" dirty="0">
                <a:latin typeface="A-OTF 新丸ゴ Pro M" panose="020F0500000000000000" pitchFamily="34" charset="-128"/>
                <a:ea typeface="A-OTF 新丸ゴ Pro M" panose="020F0500000000000000" pitchFamily="34" charset="-128"/>
              </a:rPr>
              <a:t>12</a:t>
            </a:r>
            <a:r>
              <a:rPr kumimoji="1" lang="ja-JP" altLang="en-US" sz="1050" b="1" dirty="0">
                <a:latin typeface="A-OTF 新丸ゴ Pro M" panose="020F0500000000000000" pitchFamily="34" charset="-128"/>
                <a:ea typeface="A-OTF 新丸ゴ Pro M" panose="020F0500000000000000" pitchFamily="34" charset="-128"/>
              </a:rPr>
              <a:t>：</a:t>
            </a:r>
            <a:r>
              <a:rPr kumimoji="1" lang="en-US" altLang="ja-JP" sz="1050" b="1" dirty="0">
                <a:latin typeface="A-OTF 新丸ゴ Pro M" panose="020F0500000000000000" pitchFamily="34" charset="-128"/>
                <a:ea typeface="A-OTF 新丸ゴ Pro M" panose="020F0500000000000000" pitchFamily="34" charset="-128"/>
              </a:rPr>
              <a:t>30</a:t>
            </a:r>
            <a:r>
              <a:rPr kumimoji="1" lang="ja-JP" altLang="en-US" sz="1050" b="1" dirty="0">
                <a:latin typeface="A-OTF 新丸ゴ Pro M" panose="020F0500000000000000" pitchFamily="34" charset="-128"/>
                <a:ea typeface="A-OTF 新丸ゴ Pro M" panose="020F0500000000000000" pitchFamily="34" charset="-128"/>
              </a:rPr>
              <a:t>～</a:t>
            </a:r>
            <a:r>
              <a:rPr kumimoji="1" lang="en-US" altLang="ja-JP" sz="1050" b="1" dirty="0">
                <a:latin typeface="A-OTF 新丸ゴ Pro M" panose="020F0500000000000000" pitchFamily="34" charset="-128"/>
                <a:ea typeface="A-OTF 新丸ゴ Pro M" panose="020F0500000000000000" pitchFamily="34" charset="-128"/>
              </a:rPr>
              <a:t>13</a:t>
            </a:r>
            <a:r>
              <a:rPr kumimoji="1" lang="ja-JP" altLang="en-US" sz="1050" b="1" dirty="0">
                <a:latin typeface="A-OTF 新丸ゴ Pro M" panose="020F0500000000000000" pitchFamily="34" charset="-128"/>
                <a:ea typeface="A-OTF 新丸ゴ Pro M" panose="020F0500000000000000" pitchFamily="34" charset="-128"/>
              </a:rPr>
              <a:t>：</a:t>
            </a:r>
            <a:r>
              <a:rPr kumimoji="1" lang="en-US" altLang="ja-JP" sz="1050" b="1" dirty="0">
                <a:latin typeface="A-OTF 新丸ゴ Pro M" panose="020F0500000000000000" pitchFamily="34" charset="-128"/>
                <a:ea typeface="A-OTF 新丸ゴ Pro M" panose="020F0500000000000000" pitchFamily="34" charset="-128"/>
              </a:rPr>
              <a:t>30</a:t>
            </a:r>
          </a:p>
          <a:p>
            <a:r>
              <a:rPr kumimoji="1" lang="ja-JP" altLang="en-US" sz="1050" b="1" dirty="0">
                <a:latin typeface="A-OTF 新丸ゴ Pro M" panose="020F0500000000000000" pitchFamily="34" charset="-128"/>
                <a:ea typeface="A-OTF 新丸ゴ Pro M" panose="020F0500000000000000" pitchFamily="34" charset="-128"/>
              </a:rPr>
              <a:t>対　象：</a:t>
            </a:r>
            <a:r>
              <a:rPr kumimoji="1" lang="en-US" altLang="ja-JP" sz="1050" b="1" dirty="0">
                <a:latin typeface="A-OTF 新丸ゴ Pro M" panose="020F0500000000000000" pitchFamily="34" charset="-128"/>
                <a:ea typeface="A-OTF 新丸ゴ Pro M" panose="020F0500000000000000" pitchFamily="34" charset="-128"/>
              </a:rPr>
              <a:t>4</a:t>
            </a:r>
            <a:r>
              <a:rPr kumimoji="1" lang="ja-JP" altLang="en-US" sz="1050" b="1" dirty="0">
                <a:latin typeface="A-OTF 新丸ゴ Pro M" panose="020F0500000000000000" pitchFamily="34" charset="-128"/>
                <a:ea typeface="A-OTF 新丸ゴ Pro M" panose="020F0500000000000000" pitchFamily="34" charset="-128"/>
              </a:rPr>
              <a:t>歳～（泳げなくても</a:t>
            </a:r>
            <a:r>
              <a:rPr kumimoji="1" lang="en-US" altLang="ja-JP" sz="1050" b="1" dirty="0">
                <a:latin typeface="A-OTF 新丸ゴ Pro M" panose="020F0500000000000000" pitchFamily="34" charset="-128"/>
                <a:ea typeface="A-OTF 新丸ゴ Pro M" panose="020F0500000000000000" pitchFamily="34" charset="-128"/>
              </a:rPr>
              <a:t>OK</a:t>
            </a:r>
            <a:r>
              <a:rPr kumimoji="1" lang="ja-JP" altLang="en-US" sz="1050" b="1" dirty="0">
                <a:latin typeface="A-OTF 新丸ゴ Pro M" panose="020F0500000000000000" pitchFamily="34" charset="-128"/>
                <a:ea typeface="A-OTF 新丸ゴ Pro M" panose="020F0500000000000000" pitchFamily="34" charset="-128"/>
              </a:rPr>
              <a:t>）</a:t>
            </a:r>
            <a:endParaRPr kumimoji="1" lang="en-US" altLang="ja-JP" sz="1050" b="1" dirty="0">
              <a:latin typeface="A-OTF 新丸ゴ Pro M" panose="020F0500000000000000" pitchFamily="34" charset="-128"/>
              <a:ea typeface="A-OTF 新丸ゴ Pro M" panose="020F0500000000000000" pitchFamily="34" charset="-128"/>
            </a:endParaRPr>
          </a:p>
          <a:p>
            <a:r>
              <a:rPr kumimoji="1" lang="ja-JP" altLang="en-US" sz="1050" b="1" dirty="0">
                <a:latin typeface="A-OTF 新丸ゴ Pro M" panose="020F0500000000000000" pitchFamily="34" charset="-128"/>
                <a:ea typeface="A-OTF 新丸ゴ Pro M" panose="020F0500000000000000" pitchFamily="34" charset="-128"/>
              </a:rPr>
              <a:t>定　員：</a:t>
            </a:r>
            <a:r>
              <a:rPr kumimoji="1" lang="en-US" altLang="ja-JP" sz="1050" b="1" dirty="0">
                <a:latin typeface="A-OTF 新丸ゴ Pro M" panose="020F0500000000000000" pitchFamily="34" charset="-128"/>
                <a:ea typeface="A-OTF 新丸ゴ Pro M" panose="020F0500000000000000" pitchFamily="34" charset="-128"/>
              </a:rPr>
              <a:t>20</a:t>
            </a:r>
            <a:r>
              <a:rPr kumimoji="1" lang="ja-JP" altLang="en-US" sz="1050" b="1" dirty="0">
                <a:latin typeface="A-OTF 新丸ゴ Pro M" panose="020F0500000000000000" pitchFamily="34" charset="-128"/>
                <a:ea typeface="A-OTF 新丸ゴ Pro M" panose="020F0500000000000000" pitchFamily="34" charset="-128"/>
              </a:rPr>
              <a:t>名</a:t>
            </a:r>
            <a:endParaRPr kumimoji="1" lang="en-US" altLang="ja-JP" sz="1050" b="1" dirty="0">
              <a:latin typeface="A-OTF 新丸ゴ Pro M" panose="020F0500000000000000" pitchFamily="34" charset="-128"/>
              <a:ea typeface="A-OTF 新丸ゴ Pro M" panose="020F0500000000000000" pitchFamily="34" charset="-128"/>
            </a:endParaRPr>
          </a:p>
          <a:p>
            <a:r>
              <a:rPr kumimoji="1" lang="ja-JP" altLang="en-US" sz="1050" b="1" dirty="0">
                <a:latin typeface="A-OTF 新丸ゴ Pro M" panose="020F0500000000000000" pitchFamily="34" charset="-128"/>
                <a:ea typeface="A-OTF 新丸ゴ Pro M" panose="020F0500000000000000" pitchFamily="34" charset="-128"/>
              </a:rPr>
              <a:t>参加費： </a:t>
            </a:r>
            <a:r>
              <a:rPr kumimoji="1" lang="en-US" altLang="ja-JP" sz="1050" b="1" dirty="0">
                <a:latin typeface="A-OTF 新丸ゴ Pro M" panose="020F0500000000000000" pitchFamily="34" charset="-128"/>
                <a:ea typeface="A-OTF 新丸ゴ Pro M" panose="020F0500000000000000" pitchFamily="34" charset="-128"/>
              </a:rPr>
              <a:t>4,400</a:t>
            </a:r>
            <a:r>
              <a:rPr kumimoji="1" lang="ja-JP" altLang="en-US" sz="1050" b="1" dirty="0">
                <a:latin typeface="A-OTF 新丸ゴ Pro M" panose="020F0500000000000000" pitchFamily="34" charset="-128"/>
                <a:ea typeface="A-OTF 新丸ゴ Pro M" panose="020F0500000000000000" pitchFamily="34" charset="-128"/>
              </a:rPr>
              <a:t>円（最終日テスト有）</a:t>
            </a:r>
            <a:endParaRPr kumimoji="1" lang="en-US" altLang="ja-JP" sz="1050" b="1" dirty="0">
              <a:latin typeface="A-OTF 新丸ゴ Pro M" panose="020F0500000000000000" pitchFamily="34" charset="-128"/>
              <a:ea typeface="A-OTF 新丸ゴ Pro M" panose="020F0500000000000000" pitchFamily="34" charset="-128"/>
            </a:endParaRPr>
          </a:p>
          <a:p>
            <a:endParaRPr kumimoji="1" lang="en-US" altLang="ja-JP" sz="1050" dirty="0">
              <a:latin typeface="A-OTF 新丸ゴ Pro M" panose="020F0500000000000000" pitchFamily="34" charset="-128"/>
              <a:ea typeface="A-OTF 新丸ゴ Pro M" panose="020F0500000000000000" pitchFamily="34" charset="-128"/>
            </a:endParaRPr>
          </a:p>
        </p:txBody>
      </p:sp>
      <p:sp>
        <p:nvSpPr>
          <p:cNvPr id="31" name="テキスト ボックス 30">
            <a:extLst>
              <a:ext uri="{FF2B5EF4-FFF2-40B4-BE49-F238E27FC236}">
                <a16:creationId xmlns:a16="http://schemas.microsoft.com/office/drawing/2014/main" id="{922D7FD9-EF4D-4581-BA1A-F3640638C871}"/>
              </a:ext>
            </a:extLst>
          </p:cNvPr>
          <p:cNvSpPr txBox="1"/>
          <p:nvPr/>
        </p:nvSpPr>
        <p:spPr>
          <a:xfrm>
            <a:off x="564049" y="6271879"/>
            <a:ext cx="3010714" cy="900246"/>
          </a:xfrm>
          <a:prstGeom prst="rect">
            <a:avLst/>
          </a:prstGeom>
          <a:noFill/>
        </p:spPr>
        <p:txBody>
          <a:bodyPr wrap="square" rtlCol="0">
            <a:spAutoFit/>
          </a:bodyPr>
          <a:lstStyle/>
          <a:p>
            <a:r>
              <a:rPr kumimoji="1" lang="ja-JP" altLang="en-US" sz="1050" b="1" dirty="0">
                <a:latin typeface="A-OTF 新丸ゴ Pro M" panose="020F0500000000000000" pitchFamily="34" charset="-128"/>
                <a:ea typeface="A-OTF 新丸ゴ Pro M" panose="020F0500000000000000" pitchFamily="34" charset="-128"/>
              </a:rPr>
              <a:t>日　程：担当者と日程相談</a:t>
            </a:r>
            <a:r>
              <a:rPr kumimoji="1" lang="en-US" altLang="ja-JP" sz="1050" b="1" dirty="0">
                <a:latin typeface="A-OTF 新丸ゴ Pro M" panose="020F0500000000000000" pitchFamily="34" charset="-128"/>
                <a:ea typeface="A-OTF 新丸ゴ Pro M" panose="020F0500000000000000" pitchFamily="34" charset="-128"/>
              </a:rPr>
              <a:t> </a:t>
            </a:r>
          </a:p>
          <a:p>
            <a:r>
              <a:rPr kumimoji="1" lang="ja-JP" altLang="en-US" sz="1050" b="1" dirty="0">
                <a:latin typeface="A-OTF 新丸ゴ Pro M" panose="020F0500000000000000" pitchFamily="34" charset="-128"/>
                <a:ea typeface="A-OTF 新丸ゴ Pro M" panose="020F0500000000000000" pitchFamily="34" charset="-128"/>
              </a:rPr>
              <a:t>時　間：担当者と相談</a:t>
            </a:r>
            <a:endParaRPr kumimoji="1" lang="en-US" altLang="ja-JP" sz="1050" b="1" dirty="0">
              <a:latin typeface="A-OTF 新丸ゴ Pro M" panose="020F0500000000000000" pitchFamily="34" charset="-128"/>
              <a:ea typeface="A-OTF 新丸ゴ Pro M" panose="020F0500000000000000" pitchFamily="34" charset="-128"/>
            </a:endParaRPr>
          </a:p>
          <a:p>
            <a:r>
              <a:rPr kumimoji="1" lang="ja-JP" altLang="en-US" sz="1050" b="1" dirty="0">
                <a:latin typeface="A-OTF 新丸ゴ Pro M" panose="020F0500000000000000" pitchFamily="34" charset="-128"/>
                <a:ea typeface="A-OTF 新丸ゴ Pro M" panose="020F0500000000000000" pitchFamily="34" charset="-128"/>
              </a:rPr>
              <a:t>対　象：</a:t>
            </a:r>
            <a:r>
              <a:rPr kumimoji="1" lang="en-US" altLang="ja-JP" sz="1050" b="1" dirty="0">
                <a:latin typeface="A-OTF 新丸ゴ Pro M" panose="020F0500000000000000" pitchFamily="34" charset="-128"/>
                <a:ea typeface="A-OTF 新丸ゴ Pro M" panose="020F0500000000000000" pitchFamily="34" charset="-128"/>
              </a:rPr>
              <a:t>3</a:t>
            </a:r>
            <a:r>
              <a:rPr kumimoji="1" lang="ja-JP" altLang="en-US" sz="1050" b="1" dirty="0">
                <a:latin typeface="A-OTF 新丸ゴ Pro M" panose="020F0500000000000000" pitchFamily="34" charset="-128"/>
                <a:ea typeface="A-OTF 新丸ゴ Pro M" panose="020F0500000000000000" pitchFamily="34" charset="-128"/>
              </a:rPr>
              <a:t>歳～</a:t>
            </a:r>
            <a:endParaRPr kumimoji="1" lang="en-US" altLang="ja-JP" sz="1050" b="1" dirty="0">
              <a:latin typeface="A-OTF 新丸ゴ Pro M" panose="020F0500000000000000" pitchFamily="34" charset="-128"/>
              <a:ea typeface="A-OTF 新丸ゴ Pro M" panose="020F0500000000000000" pitchFamily="34" charset="-128"/>
            </a:endParaRPr>
          </a:p>
          <a:p>
            <a:r>
              <a:rPr kumimoji="1" lang="ja-JP" altLang="en-US" sz="1050" b="1" dirty="0">
                <a:latin typeface="A-OTF 新丸ゴ Pro M" panose="020F0500000000000000" pitchFamily="34" charset="-128"/>
                <a:ea typeface="A-OTF 新丸ゴ Pro M" panose="020F0500000000000000" pitchFamily="34" charset="-128"/>
              </a:rPr>
              <a:t>定　員：</a:t>
            </a:r>
            <a:r>
              <a:rPr kumimoji="1" lang="en-US" altLang="ja-JP" sz="1050" b="1" dirty="0">
                <a:latin typeface="A-OTF 新丸ゴ Pro M" panose="020F0500000000000000" pitchFamily="34" charset="-128"/>
                <a:ea typeface="A-OTF 新丸ゴ Pro M" panose="020F0500000000000000" pitchFamily="34" charset="-128"/>
              </a:rPr>
              <a:t>5</a:t>
            </a:r>
            <a:r>
              <a:rPr kumimoji="1" lang="ja-JP" altLang="en-US" sz="1050" b="1" dirty="0">
                <a:latin typeface="A-OTF 新丸ゴ Pro M" panose="020F0500000000000000" pitchFamily="34" charset="-128"/>
                <a:ea typeface="A-OTF 新丸ゴ Pro M" panose="020F0500000000000000" pitchFamily="34" charset="-128"/>
              </a:rPr>
              <a:t>名</a:t>
            </a:r>
            <a:endParaRPr kumimoji="1" lang="en-US" altLang="ja-JP" sz="1050" b="1" dirty="0">
              <a:latin typeface="A-OTF 新丸ゴ Pro M" panose="020F0500000000000000" pitchFamily="34" charset="-128"/>
              <a:ea typeface="A-OTF 新丸ゴ Pro M" panose="020F0500000000000000" pitchFamily="34" charset="-128"/>
            </a:endParaRPr>
          </a:p>
          <a:p>
            <a:r>
              <a:rPr kumimoji="1" lang="ja-JP" altLang="en-US" sz="1050" b="1" dirty="0">
                <a:latin typeface="A-OTF 新丸ゴ Pro M" panose="020F0500000000000000" pitchFamily="34" charset="-128"/>
                <a:ea typeface="A-OTF 新丸ゴ Pro M" panose="020F0500000000000000" pitchFamily="34" charset="-128"/>
              </a:rPr>
              <a:t>参加費：</a:t>
            </a:r>
            <a:r>
              <a:rPr kumimoji="1" lang="en-US" altLang="ja-JP" sz="1050" b="1" dirty="0">
                <a:latin typeface="A-OTF 新丸ゴ Pro M" panose="020F0500000000000000" pitchFamily="34" charset="-128"/>
                <a:ea typeface="A-OTF 新丸ゴ Pro M" panose="020F0500000000000000" pitchFamily="34" charset="-128"/>
              </a:rPr>
              <a:t>1</a:t>
            </a:r>
            <a:r>
              <a:rPr kumimoji="1" lang="ja-JP" altLang="en-US" sz="1050" b="1" dirty="0">
                <a:latin typeface="A-OTF 新丸ゴ Pro M" panose="020F0500000000000000" pitchFamily="34" charset="-128"/>
                <a:ea typeface="A-OTF 新丸ゴ Pro M" panose="020F0500000000000000" pitchFamily="34" charset="-128"/>
              </a:rPr>
              <a:t>回</a:t>
            </a:r>
            <a:r>
              <a:rPr kumimoji="1" lang="en-US" altLang="ja-JP" sz="1050" b="1" dirty="0">
                <a:latin typeface="A-OTF 新丸ゴ Pro M" panose="020F0500000000000000" pitchFamily="34" charset="-128"/>
                <a:ea typeface="A-OTF 新丸ゴ Pro M" panose="020F0500000000000000" pitchFamily="34" charset="-128"/>
              </a:rPr>
              <a:t>5,500</a:t>
            </a:r>
            <a:r>
              <a:rPr kumimoji="1" lang="ja-JP" altLang="en-US" sz="1050" b="1" dirty="0">
                <a:latin typeface="A-OTF 新丸ゴ Pro M" panose="020F0500000000000000" pitchFamily="34" charset="-128"/>
                <a:ea typeface="A-OTF 新丸ゴ Pro M" panose="020F0500000000000000" pitchFamily="34" charset="-128"/>
              </a:rPr>
              <a:t>円（推定人数</a:t>
            </a:r>
            <a:r>
              <a:rPr kumimoji="1" lang="en-US" altLang="ja-JP" sz="1050" b="1" dirty="0">
                <a:latin typeface="A-OTF 新丸ゴ Pro M" panose="020F0500000000000000" pitchFamily="34" charset="-128"/>
                <a:ea typeface="A-OTF 新丸ゴ Pro M" panose="020F0500000000000000" pitchFamily="34" charset="-128"/>
              </a:rPr>
              <a:t>3</a:t>
            </a:r>
            <a:r>
              <a:rPr kumimoji="1" lang="ja-JP" altLang="en-US" sz="1050" b="1" dirty="0">
                <a:latin typeface="A-OTF 新丸ゴ Pro M" panose="020F0500000000000000" pitchFamily="34" charset="-128"/>
                <a:ea typeface="A-OTF 新丸ゴ Pro M" panose="020F0500000000000000" pitchFamily="34" charset="-128"/>
              </a:rPr>
              <a:t>名ほど）</a:t>
            </a:r>
            <a:endParaRPr kumimoji="1" lang="en-US" altLang="ja-JP" sz="1050" b="1" dirty="0">
              <a:latin typeface="A-OTF 新丸ゴ Pro M" panose="020F0500000000000000" pitchFamily="34" charset="-128"/>
              <a:ea typeface="A-OTF 新丸ゴ Pro M" panose="020F0500000000000000" pitchFamily="34" charset="-128"/>
            </a:endParaRPr>
          </a:p>
        </p:txBody>
      </p:sp>
      <p:sp>
        <p:nvSpPr>
          <p:cNvPr id="32" name="テキスト ボックス 31">
            <a:extLst>
              <a:ext uri="{FF2B5EF4-FFF2-40B4-BE49-F238E27FC236}">
                <a16:creationId xmlns:a16="http://schemas.microsoft.com/office/drawing/2014/main" id="{B03E10CF-D4AC-45CC-89DD-2268C1098419}"/>
              </a:ext>
            </a:extLst>
          </p:cNvPr>
          <p:cNvSpPr txBox="1"/>
          <p:nvPr/>
        </p:nvSpPr>
        <p:spPr>
          <a:xfrm>
            <a:off x="-3247284" y="4931112"/>
            <a:ext cx="3468201" cy="900246"/>
          </a:xfrm>
          <a:prstGeom prst="rect">
            <a:avLst/>
          </a:prstGeom>
          <a:noFill/>
        </p:spPr>
        <p:txBody>
          <a:bodyPr wrap="square" rtlCol="0">
            <a:spAutoFit/>
          </a:bodyPr>
          <a:lstStyle/>
          <a:p>
            <a:r>
              <a:rPr kumimoji="1" lang="ja-JP" altLang="en-US" sz="1050" dirty="0">
                <a:latin typeface="A-OTF 新丸ゴ Pro M" panose="020F0500000000000000" pitchFamily="34" charset="-128"/>
                <a:ea typeface="A-OTF 新丸ゴ Pro M" panose="020F0500000000000000" pitchFamily="34" charset="-128"/>
              </a:rPr>
              <a:t>日　程：</a:t>
            </a:r>
            <a:r>
              <a:rPr kumimoji="1" lang="en-US" altLang="ja-JP" sz="1050" dirty="0">
                <a:latin typeface="A-OTF 新丸ゴ Pro M" panose="020F0500000000000000" pitchFamily="34" charset="-128"/>
                <a:ea typeface="A-OTF 新丸ゴ Pro M" panose="020F0500000000000000" pitchFamily="34" charset="-128"/>
              </a:rPr>
              <a:t>1</a:t>
            </a:r>
            <a:r>
              <a:rPr kumimoji="1" lang="ja-JP" altLang="en-US" sz="1050" dirty="0">
                <a:latin typeface="A-OTF 新丸ゴ Pro M" panose="020F0500000000000000" pitchFamily="34" charset="-128"/>
                <a:ea typeface="A-OTF 新丸ゴ Pro M" panose="020F0500000000000000" pitchFamily="34" charset="-128"/>
              </a:rPr>
              <a:t>月下記のスクール時間いつでも泳ぎ放題！</a:t>
            </a:r>
            <a:endParaRPr kumimoji="1" lang="en-US" altLang="ja-JP" sz="1050" dirty="0">
              <a:latin typeface="A-OTF 新丸ゴ Pro M" panose="020F0500000000000000" pitchFamily="34" charset="-128"/>
              <a:ea typeface="A-OTF 新丸ゴ Pro M" panose="020F0500000000000000" pitchFamily="34" charset="-128"/>
            </a:endParaRPr>
          </a:p>
          <a:p>
            <a:r>
              <a:rPr kumimoji="1" lang="ja-JP" altLang="en-US" sz="1050" dirty="0">
                <a:latin typeface="A-OTF 新丸ゴ Pro M" panose="020F0500000000000000" pitchFamily="34" charset="-128"/>
                <a:ea typeface="A-OTF 新丸ゴ Pro M" panose="020F0500000000000000" pitchFamily="34" charset="-128"/>
              </a:rPr>
              <a:t>時　間：月・水・木・金　</a:t>
            </a:r>
            <a:r>
              <a:rPr kumimoji="1" lang="en-US" altLang="ja-JP" sz="1050" dirty="0">
                <a:latin typeface="A-OTF 新丸ゴ Pro M" panose="020F0500000000000000" pitchFamily="34" charset="-128"/>
                <a:ea typeface="A-OTF 新丸ゴ Pro M" panose="020F0500000000000000" pitchFamily="34" charset="-128"/>
              </a:rPr>
              <a:t>17</a:t>
            </a:r>
            <a:r>
              <a:rPr kumimoji="1" lang="ja-JP" altLang="en-US" sz="1050" dirty="0">
                <a:latin typeface="A-OTF 新丸ゴ Pro M" panose="020F0500000000000000" pitchFamily="34" charset="-128"/>
                <a:ea typeface="A-OTF 新丸ゴ Pro M" panose="020F0500000000000000" pitchFamily="34" charset="-128"/>
              </a:rPr>
              <a:t>：</a:t>
            </a:r>
            <a:r>
              <a:rPr kumimoji="1" lang="en-US" altLang="ja-JP" sz="1050" dirty="0">
                <a:latin typeface="A-OTF 新丸ゴ Pro M" panose="020F0500000000000000" pitchFamily="34" charset="-128"/>
                <a:ea typeface="A-OTF 新丸ゴ Pro M" panose="020F0500000000000000" pitchFamily="34" charset="-128"/>
              </a:rPr>
              <a:t>30</a:t>
            </a:r>
            <a:r>
              <a:rPr kumimoji="1" lang="ja-JP" altLang="en-US" sz="1050" dirty="0">
                <a:latin typeface="A-OTF 新丸ゴ Pro M" panose="020F0500000000000000" pitchFamily="34" charset="-128"/>
                <a:ea typeface="A-OTF 新丸ゴ Pro M" panose="020F0500000000000000" pitchFamily="34" charset="-128"/>
              </a:rPr>
              <a:t>～　土 </a:t>
            </a:r>
            <a:r>
              <a:rPr kumimoji="1" lang="en-US" altLang="ja-JP" sz="1050" dirty="0">
                <a:latin typeface="A-OTF 新丸ゴ Pro M" panose="020F0500000000000000" pitchFamily="34" charset="-128"/>
                <a:ea typeface="A-OTF 新丸ゴ Pro M" panose="020F0500000000000000" pitchFamily="34" charset="-128"/>
              </a:rPr>
              <a:t>16</a:t>
            </a:r>
            <a:r>
              <a:rPr kumimoji="1" lang="ja-JP" altLang="en-US" sz="1050" dirty="0">
                <a:latin typeface="A-OTF 新丸ゴ Pro M" panose="020F0500000000000000" pitchFamily="34" charset="-128"/>
                <a:ea typeface="A-OTF 新丸ゴ Pro M" panose="020F0500000000000000" pitchFamily="34" charset="-128"/>
              </a:rPr>
              <a:t>：</a:t>
            </a:r>
            <a:r>
              <a:rPr kumimoji="1" lang="en-US" altLang="ja-JP" sz="1050" dirty="0">
                <a:latin typeface="A-OTF 新丸ゴ Pro M" panose="020F0500000000000000" pitchFamily="34" charset="-128"/>
                <a:ea typeface="A-OTF 新丸ゴ Pro M" panose="020F0500000000000000" pitchFamily="34" charset="-128"/>
              </a:rPr>
              <a:t>00</a:t>
            </a:r>
            <a:r>
              <a:rPr kumimoji="1" lang="ja-JP" altLang="en-US" sz="1050" dirty="0">
                <a:latin typeface="A-OTF 新丸ゴ Pro M" panose="020F0500000000000000" pitchFamily="34" charset="-128"/>
                <a:ea typeface="A-OTF 新丸ゴ Pro M" panose="020F0500000000000000" pitchFamily="34" charset="-128"/>
              </a:rPr>
              <a:t>～</a:t>
            </a:r>
            <a:endParaRPr kumimoji="1" lang="en-US" altLang="ja-JP" sz="1050" dirty="0">
              <a:latin typeface="A-OTF 新丸ゴ Pro M" panose="020F0500000000000000" pitchFamily="34" charset="-128"/>
              <a:ea typeface="A-OTF 新丸ゴ Pro M" panose="020F0500000000000000" pitchFamily="34" charset="-128"/>
            </a:endParaRPr>
          </a:p>
          <a:p>
            <a:r>
              <a:rPr kumimoji="1" lang="ja-JP" altLang="en-US" sz="1050" dirty="0">
                <a:latin typeface="A-OTF 新丸ゴ Pro M" panose="020F0500000000000000" pitchFamily="34" charset="-128"/>
                <a:ea typeface="A-OTF 新丸ゴ Pro M" panose="020F0500000000000000" pitchFamily="34" charset="-128"/>
              </a:rPr>
              <a:t>対　象：</a:t>
            </a:r>
            <a:r>
              <a:rPr kumimoji="1" lang="en-US" altLang="ja-JP" sz="1050" dirty="0">
                <a:latin typeface="A-OTF 新丸ゴ Pro M" panose="020F0500000000000000" pitchFamily="34" charset="-128"/>
                <a:ea typeface="A-OTF 新丸ゴ Pro M" panose="020F0500000000000000" pitchFamily="34" charset="-128"/>
              </a:rPr>
              <a:t>9</a:t>
            </a:r>
            <a:r>
              <a:rPr kumimoji="1" lang="ja-JP" altLang="en-US" sz="1050" dirty="0">
                <a:latin typeface="A-OTF 新丸ゴ Pro M" panose="020F0500000000000000" pitchFamily="34" charset="-128"/>
                <a:ea typeface="A-OTF 新丸ゴ Pro M" panose="020F0500000000000000" pitchFamily="34" charset="-128"/>
              </a:rPr>
              <a:t>級以上（会員）先着</a:t>
            </a:r>
            <a:r>
              <a:rPr kumimoji="1" lang="en-US" altLang="ja-JP" sz="1050" dirty="0">
                <a:latin typeface="A-OTF 新丸ゴ Pro M" panose="020F0500000000000000" pitchFamily="34" charset="-128"/>
                <a:ea typeface="A-OTF 新丸ゴ Pro M" panose="020F0500000000000000" pitchFamily="34" charset="-128"/>
              </a:rPr>
              <a:t>10</a:t>
            </a:r>
            <a:r>
              <a:rPr kumimoji="1" lang="ja-JP" altLang="en-US" sz="1050" dirty="0">
                <a:latin typeface="A-OTF 新丸ゴ Pro M" panose="020F0500000000000000" pitchFamily="34" charset="-128"/>
                <a:ea typeface="A-OTF 新丸ゴ Pro M" panose="020F0500000000000000" pitchFamily="34" charset="-128"/>
              </a:rPr>
              <a:t>名</a:t>
            </a:r>
            <a:endParaRPr kumimoji="1" lang="en-US" altLang="ja-JP" sz="1050" dirty="0">
              <a:latin typeface="A-OTF 新丸ゴ Pro M" panose="020F0500000000000000" pitchFamily="34" charset="-128"/>
              <a:ea typeface="A-OTF 新丸ゴ Pro M" panose="020F0500000000000000" pitchFamily="34" charset="-128"/>
            </a:endParaRPr>
          </a:p>
          <a:p>
            <a:r>
              <a:rPr kumimoji="1" lang="ja-JP" altLang="en-US" sz="1050" dirty="0">
                <a:latin typeface="A-OTF 新丸ゴ Pro M" panose="020F0500000000000000" pitchFamily="34" charset="-128"/>
                <a:ea typeface="A-OTF 新丸ゴ Pro M" panose="020F0500000000000000" pitchFamily="34" charset="-128"/>
              </a:rPr>
              <a:t>定　員：先着</a:t>
            </a:r>
            <a:r>
              <a:rPr kumimoji="1" lang="en-US" altLang="ja-JP" sz="1050" dirty="0">
                <a:latin typeface="A-OTF 新丸ゴ Pro M" panose="020F0500000000000000" pitchFamily="34" charset="-128"/>
                <a:ea typeface="A-OTF 新丸ゴ Pro M" panose="020F0500000000000000" pitchFamily="34" charset="-128"/>
              </a:rPr>
              <a:t>10</a:t>
            </a:r>
            <a:r>
              <a:rPr kumimoji="1" lang="ja-JP" altLang="en-US" sz="1050" dirty="0">
                <a:latin typeface="A-OTF 新丸ゴ Pro M" panose="020F0500000000000000" pitchFamily="34" charset="-128"/>
                <a:ea typeface="A-OTF 新丸ゴ Pro M" panose="020F0500000000000000" pitchFamily="34" charset="-128"/>
              </a:rPr>
              <a:t>名</a:t>
            </a:r>
            <a:endParaRPr kumimoji="1" lang="en-US" altLang="ja-JP" sz="1050" dirty="0">
              <a:latin typeface="A-OTF 新丸ゴ Pro M" panose="020F0500000000000000" pitchFamily="34" charset="-128"/>
              <a:ea typeface="A-OTF 新丸ゴ Pro M" panose="020F0500000000000000" pitchFamily="34" charset="-128"/>
            </a:endParaRPr>
          </a:p>
          <a:p>
            <a:r>
              <a:rPr kumimoji="1" lang="ja-JP" altLang="en-US" sz="1050" dirty="0">
                <a:latin typeface="A-OTF 新丸ゴ Pro M" panose="020F0500000000000000" pitchFamily="34" charset="-128"/>
                <a:ea typeface="A-OTF 新丸ゴ Pro M" panose="020F0500000000000000" pitchFamily="34" charset="-128"/>
              </a:rPr>
              <a:t>参加費：</a:t>
            </a:r>
            <a:r>
              <a:rPr kumimoji="1" lang="en-US" altLang="ja-JP" sz="1050" dirty="0">
                <a:latin typeface="A-OTF 新丸ゴ Pro M" panose="020F0500000000000000" pitchFamily="34" charset="-128"/>
                <a:ea typeface="A-OTF 新丸ゴ Pro M" panose="020F0500000000000000" pitchFamily="34" charset="-128"/>
              </a:rPr>
              <a:t>11,000</a:t>
            </a:r>
            <a:r>
              <a:rPr kumimoji="1" lang="ja-JP" altLang="en-US" sz="1050" dirty="0">
                <a:latin typeface="A-OTF 新丸ゴ Pro M" panose="020F0500000000000000" pitchFamily="34" charset="-128"/>
                <a:ea typeface="A-OTF 新丸ゴ Pro M" panose="020F0500000000000000" pitchFamily="34" charset="-128"/>
              </a:rPr>
              <a:t>円</a:t>
            </a:r>
            <a:endParaRPr kumimoji="1" lang="en-US" altLang="ja-JP" sz="1050" dirty="0">
              <a:latin typeface="A-OTF 新丸ゴ Pro M" panose="020F0500000000000000" pitchFamily="34" charset="-128"/>
              <a:ea typeface="A-OTF 新丸ゴ Pro M" panose="020F0500000000000000" pitchFamily="34" charset="-128"/>
            </a:endParaRPr>
          </a:p>
        </p:txBody>
      </p:sp>
      <p:cxnSp>
        <p:nvCxnSpPr>
          <p:cNvPr id="50" name="直線コネクタ 49">
            <a:extLst>
              <a:ext uri="{FF2B5EF4-FFF2-40B4-BE49-F238E27FC236}">
                <a16:creationId xmlns:a16="http://schemas.microsoft.com/office/drawing/2014/main" id="{C1528BC5-E63F-4B2C-ABCA-EF25B26CB28F}"/>
              </a:ext>
            </a:extLst>
          </p:cNvPr>
          <p:cNvCxnSpPr>
            <a:cxnSpLocks/>
          </p:cNvCxnSpPr>
          <p:nvPr/>
        </p:nvCxnSpPr>
        <p:spPr>
          <a:xfrm>
            <a:off x="1934231" y="7776633"/>
            <a:ext cx="0" cy="926252"/>
          </a:xfrm>
          <a:prstGeom prst="line">
            <a:avLst/>
          </a:prstGeom>
          <a:ln w="38100">
            <a:solidFill>
              <a:srgbClr val="17A3BC"/>
            </a:solidFill>
            <a:prstDash val="sysDot"/>
          </a:ln>
        </p:spPr>
        <p:style>
          <a:lnRef idx="1">
            <a:schemeClr val="accent1"/>
          </a:lnRef>
          <a:fillRef idx="0">
            <a:schemeClr val="accent1"/>
          </a:fillRef>
          <a:effectRef idx="0">
            <a:schemeClr val="accent1"/>
          </a:effectRef>
          <a:fontRef idx="minor">
            <a:schemeClr val="tx1"/>
          </a:fontRef>
        </p:style>
      </p:cxnSp>
      <p:sp>
        <p:nvSpPr>
          <p:cNvPr id="54" name="テキスト ボックス 53">
            <a:extLst>
              <a:ext uri="{FF2B5EF4-FFF2-40B4-BE49-F238E27FC236}">
                <a16:creationId xmlns:a16="http://schemas.microsoft.com/office/drawing/2014/main" id="{92EB141E-C651-4F64-9FAB-FF5570936B31}"/>
              </a:ext>
            </a:extLst>
          </p:cNvPr>
          <p:cNvSpPr txBox="1"/>
          <p:nvPr/>
        </p:nvSpPr>
        <p:spPr>
          <a:xfrm>
            <a:off x="536307" y="4190832"/>
            <a:ext cx="3077134" cy="338554"/>
          </a:xfrm>
          <a:prstGeom prst="rect">
            <a:avLst/>
          </a:prstGeom>
          <a:noFill/>
        </p:spPr>
        <p:txBody>
          <a:bodyPr wrap="square" rtlCol="0">
            <a:spAutoFit/>
          </a:bodyPr>
          <a:lstStyle/>
          <a:p>
            <a:r>
              <a:rPr kumimoji="1" lang="ja-JP" altLang="en-US" sz="1600" b="1" dirty="0">
                <a:latin typeface="A-OTF 新丸ゴ Pro M" panose="020F0500000000000000" pitchFamily="34" charset="-128"/>
                <a:ea typeface="A-OTF 新丸ゴ Pro M" panose="020F0500000000000000" pitchFamily="34" charset="-128"/>
              </a:rPr>
              <a:t>毎週土曜日短期（会員・一般）</a:t>
            </a:r>
          </a:p>
        </p:txBody>
      </p:sp>
      <p:sp>
        <p:nvSpPr>
          <p:cNvPr id="57" name="テキスト ボックス 56">
            <a:extLst>
              <a:ext uri="{FF2B5EF4-FFF2-40B4-BE49-F238E27FC236}">
                <a16:creationId xmlns:a16="http://schemas.microsoft.com/office/drawing/2014/main" id="{90599FE2-6C9E-47CB-935F-AEF6A5C57C60}"/>
              </a:ext>
            </a:extLst>
          </p:cNvPr>
          <p:cNvSpPr txBox="1"/>
          <p:nvPr/>
        </p:nvSpPr>
        <p:spPr>
          <a:xfrm>
            <a:off x="4061570" y="4488060"/>
            <a:ext cx="2964840" cy="900246"/>
          </a:xfrm>
          <a:prstGeom prst="rect">
            <a:avLst/>
          </a:prstGeom>
          <a:noFill/>
        </p:spPr>
        <p:txBody>
          <a:bodyPr wrap="square" rtlCol="0">
            <a:spAutoFit/>
          </a:bodyPr>
          <a:lstStyle/>
          <a:p>
            <a:r>
              <a:rPr kumimoji="1" lang="ja-JP" altLang="en-US" sz="1050" b="1" dirty="0">
                <a:latin typeface="A-OTF 新丸ゴ Pro M" panose="020F0500000000000000" pitchFamily="34" charset="-128"/>
                <a:ea typeface="A-OTF 新丸ゴ Pro M" panose="020F0500000000000000" pitchFamily="34" charset="-128"/>
              </a:rPr>
              <a:t>日　程：</a:t>
            </a:r>
            <a:r>
              <a:rPr kumimoji="1" lang="en-US" altLang="ja-JP" sz="1050" b="1" dirty="0">
                <a:latin typeface="A-OTF 新丸ゴ Pro M" panose="020F0500000000000000" pitchFamily="34" charset="-128"/>
                <a:ea typeface="A-OTF 新丸ゴ Pro M" panose="020F0500000000000000" pitchFamily="34" charset="-128"/>
              </a:rPr>
              <a:t>12</a:t>
            </a:r>
            <a:r>
              <a:rPr kumimoji="1" lang="ja-JP" altLang="en-US" sz="1050" b="1" dirty="0">
                <a:latin typeface="A-OTF 新丸ゴ Pro M" panose="020F0500000000000000" pitchFamily="34" charset="-128"/>
                <a:ea typeface="A-OTF 新丸ゴ Pro M" panose="020F0500000000000000" pitchFamily="34" charset="-128"/>
              </a:rPr>
              <a:t>月のスクール日から</a:t>
            </a:r>
            <a:r>
              <a:rPr kumimoji="1" lang="en-US" altLang="ja-JP" sz="1050" b="1" dirty="0">
                <a:latin typeface="A-OTF 新丸ゴ Pro M" panose="020F0500000000000000" pitchFamily="34" charset="-128"/>
                <a:ea typeface="A-OTF 新丸ゴ Pro M" panose="020F0500000000000000" pitchFamily="34" charset="-128"/>
              </a:rPr>
              <a:t>4</a:t>
            </a:r>
            <a:r>
              <a:rPr kumimoji="1" lang="ja-JP" altLang="en-US" sz="1050" b="1" dirty="0">
                <a:latin typeface="A-OTF 新丸ゴ Pro M" panose="020F0500000000000000" pitchFamily="34" charset="-128"/>
                <a:ea typeface="A-OTF 新丸ゴ Pro M" panose="020F0500000000000000" pitchFamily="34" charset="-128"/>
              </a:rPr>
              <a:t>日選択</a:t>
            </a:r>
            <a:r>
              <a:rPr kumimoji="1" lang="en-US" altLang="ja-JP" sz="1050" b="1" dirty="0">
                <a:latin typeface="A-OTF 新丸ゴ Pro M" panose="020F0500000000000000" pitchFamily="34" charset="-128"/>
                <a:ea typeface="A-OTF 新丸ゴ Pro M" panose="020F0500000000000000" pitchFamily="34" charset="-128"/>
              </a:rPr>
              <a:t> </a:t>
            </a:r>
          </a:p>
          <a:p>
            <a:r>
              <a:rPr kumimoji="1" lang="ja-JP" altLang="en-US" sz="1050" b="1" dirty="0">
                <a:latin typeface="A-OTF 新丸ゴ Pro M" panose="020F0500000000000000" pitchFamily="34" charset="-128"/>
                <a:ea typeface="A-OTF 新丸ゴ Pro M" panose="020F0500000000000000" pitchFamily="34" charset="-128"/>
              </a:rPr>
              <a:t>時　間：</a:t>
            </a:r>
            <a:r>
              <a:rPr kumimoji="1" lang="en-US" altLang="ja-JP" sz="1050" b="1" dirty="0">
                <a:latin typeface="A-OTF 新丸ゴ Pro M" panose="020F0500000000000000" pitchFamily="34" charset="-128"/>
                <a:ea typeface="A-OTF 新丸ゴ Pro M" panose="020F0500000000000000" pitchFamily="34" charset="-128"/>
              </a:rPr>
              <a:t>16</a:t>
            </a:r>
            <a:r>
              <a:rPr kumimoji="1" lang="ja-JP" altLang="en-US" sz="1050" b="1" dirty="0">
                <a:latin typeface="A-OTF 新丸ゴ Pro M" panose="020F0500000000000000" pitchFamily="34" charset="-128"/>
                <a:ea typeface="A-OTF 新丸ゴ Pro M" panose="020F0500000000000000" pitchFamily="34" charset="-128"/>
              </a:rPr>
              <a:t>：</a:t>
            </a:r>
            <a:r>
              <a:rPr kumimoji="1" lang="en-US" altLang="ja-JP" sz="1050" b="1" dirty="0">
                <a:latin typeface="A-OTF 新丸ゴ Pro M" panose="020F0500000000000000" pitchFamily="34" charset="-128"/>
                <a:ea typeface="A-OTF 新丸ゴ Pro M" panose="020F0500000000000000" pitchFamily="34" charset="-128"/>
              </a:rPr>
              <a:t>15</a:t>
            </a:r>
            <a:r>
              <a:rPr kumimoji="1" lang="ja-JP" altLang="en-US" sz="1050" b="1" dirty="0">
                <a:latin typeface="A-OTF 新丸ゴ Pro M" panose="020F0500000000000000" pitchFamily="34" charset="-128"/>
                <a:ea typeface="A-OTF 新丸ゴ Pro M" panose="020F0500000000000000" pitchFamily="34" charset="-128"/>
              </a:rPr>
              <a:t>～</a:t>
            </a:r>
            <a:r>
              <a:rPr kumimoji="1" lang="en-US" altLang="ja-JP" sz="1050" b="1" dirty="0">
                <a:latin typeface="A-OTF 新丸ゴ Pro M" panose="020F0500000000000000" pitchFamily="34" charset="-128"/>
                <a:ea typeface="A-OTF 新丸ゴ Pro M" panose="020F0500000000000000" pitchFamily="34" charset="-128"/>
              </a:rPr>
              <a:t>17</a:t>
            </a:r>
            <a:r>
              <a:rPr kumimoji="1" lang="ja-JP" altLang="en-US" sz="1050" b="1" dirty="0">
                <a:latin typeface="A-OTF 新丸ゴ Pro M" panose="020F0500000000000000" pitchFamily="34" charset="-128"/>
                <a:ea typeface="A-OTF 新丸ゴ Pro M" panose="020F0500000000000000" pitchFamily="34" charset="-128"/>
              </a:rPr>
              <a:t>：</a:t>
            </a:r>
            <a:r>
              <a:rPr kumimoji="1" lang="en-US" altLang="ja-JP" sz="1050" b="1" dirty="0">
                <a:latin typeface="A-OTF 新丸ゴ Pro M" panose="020F0500000000000000" pitchFamily="34" charset="-128"/>
                <a:ea typeface="A-OTF 新丸ゴ Pro M" panose="020F0500000000000000" pitchFamily="34" charset="-128"/>
              </a:rPr>
              <a:t>15</a:t>
            </a:r>
            <a:r>
              <a:rPr kumimoji="1" lang="ja-JP" altLang="en-US" sz="1050" b="1" dirty="0">
                <a:latin typeface="A-OTF 新丸ゴ Pro M" panose="020F0500000000000000" pitchFamily="34" charset="-128"/>
                <a:ea typeface="A-OTF 新丸ゴ Pro M" panose="020F0500000000000000" pitchFamily="34" charset="-128"/>
              </a:rPr>
              <a:t>　</a:t>
            </a:r>
            <a:r>
              <a:rPr kumimoji="1" lang="en-US" altLang="ja-JP" sz="1050" b="1" dirty="0">
                <a:latin typeface="A-OTF 新丸ゴ Pro M" panose="020F0500000000000000" pitchFamily="34" charset="-128"/>
                <a:ea typeface="A-OTF 新丸ゴ Pro M" panose="020F0500000000000000" pitchFamily="34" charset="-128"/>
              </a:rPr>
              <a:t>17</a:t>
            </a:r>
            <a:r>
              <a:rPr kumimoji="1" lang="ja-JP" altLang="en-US" sz="1050" b="1" dirty="0">
                <a:latin typeface="A-OTF 新丸ゴ Pro M" panose="020F0500000000000000" pitchFamily="34" charset="-128"/>
                <a:ea typeface="A-OTF 新丸ゴ Pro M" panose="020F0500000000000000" pitchFamily="34" charset="-128"/>
              </a:rPr>
              <a:t>：</a:t>
            </a:r>
            <a:r>
              <a:rPr kumimoji="1" lang="en-US" altLang="ja-JP" sz="1050" b="1" dirty="0">
                <a:latin typeface="A-OTF 新丸ゴ Pro M" panose="020F0500000000000000" pitchFamily="34" charset="-128"/>
                <a:ea typeface="A-OTF 新丸ゴ Pro M" panose="020F0500000000000000" pitchFamily="34" charset="-128"/>
              </a:rPr>
              <a:t>15</a:t>
            </a:r>
            <a:r>
              <a:rPr kumimoji="1" lang="ja-JP" altLang="en-US" sz="1050" b="1" dirty="0">
                <a:latin typeface="A-OTF 新丸ゴ Pro M" panose="020F0500000000000000" pitchFamily="34" charset="-128"/>
                <a:ea typeface="A-OTF 新丸ゴ Pro M" panose="020F0500000000000000" pitchFamily="34" charset="-128"/>
              </a:rPr>
              <a:t>～</a:t>
            </a:r>
            <a:r>
              <a:rPr kumimoji="1" lang="en-US" altLang="ja-JP" sz="1050" b="1" dirty="0">
                <a:latin typeface="A-OTF 新丸ゴ Pro M" panose="020F0500000000000000" pitchFamily="34" charset="-128"/>
                <a:ea typeface="A-OTF 新丸ゴ Pro M" panose="020F0500000000000000" pitchFamily="34" charset="-128"/>
              </a:rPr>
              <a:t>18</a:t>
            </a:r>
            <a:r>
              <a:rPr kumimoji="1" lang="ja-JP" altLang="en-US" sz="1050" b="1" dirty="0">
                <a:latin typeface="A-OTF 新丸ゴ Pro M" panose="020F0500000000000000" pitchFamily="34" charset="-128"/>
                <a:ea typeface="A-OTF 新丸ゴ Pro M" panose="020F0500000000000000" pitchFamily="34" charset="-128"/>
              </a:rPr>
              <a:t>：</a:t>
            </a:r>
            <a:r>
              <a:rPr kumimoji="1" lang="en-US" altLang="ja-JP" sz="1050" b="1" dirty="0">
                <a:latin typeface="A-OTF 新丸ゴ Pro M" panose="020F0500000000000000" pitchFamily="34" charset="-128"/>
                <a:ea typeface="A-OTF 新丸ゴ Pro M" panose="020F0500000000000000" pitchFamily="34" charset="-128"/>
              </a:rPr>
              <a:t>15</a:t>
            </a:r>
          </a:p>
          <a:p>
            <a:r>
              <a:rPr kumimoji="1" lang="ja-JP" altLang="en-US" sz="1050" b="1" dirty="0">
                <a:latin typeface="A-OTF 新丸ゴ Pro M" panose="020F0500000000000000" pitchFamily="34" charset="-128"/>
                <a:ea typeface="A-OTF 新丸ゴ Pro M" panose="020F0500000000000000" pitchFamily="34" charset="-128"/>
              </a:rPr>
              <a:t>対　象：</a:t>
            </a:r>
            <a:r>
              <a:rPr kumimoji="1" lang="en-US" altLang="ja-JP" sz="1050" b="1" dirty="0">
                <a:latin typeface="A-OTF 新丸ゴ Pro M" panose="020F0500000000000000" pitchFamily="34" charset="-128"/>
                <a:ea typeface="A-OTF 新丸ゴ Pro M" panose="020F0500000000000000" pitchFamily="34" charset="-128"/>
              </a:rPr>
              <a:t>4</a:t>
            </a:r>
            <a:r>
              <a:rPr kumimoji="1" lang="ja-JP" altLang="en-US" sz="1050" b="1" dirty="0">
                <a:latin typeface="A-OTF 新丸ゴ Pro M" panose="020F0500000000000000" pitchFamily="34" charset="-128"/>
                <a:ea typeface="A-OTF 新丸ゴ Pro M" panose="020F0500000000000000" pitchFamily="34" charset="-128"/>
              </a:rPr>
              <a:t>歳～（泳げなくても</a:t>
            </a:r>
            <a:r>
              <a:rPr kumimoji="1" lang="en-US" altLang="ja-JP" sz="1050" b="1" dirty="0">
                <a:latin typeface="A-OTF 新丸ゴ Pro M" panose="020F0500000000000000" pitchFamily="34" charset="-128"/>
                <a:ea typeface="A-OTF 新丸ゴ Pro M" panose="020F0500000000000000" pitchFamily="34" charset="-128"/>
              </a:rPr>
              <a:t>OK</a:t>
            </a:r>
            <a:r>
              <a:rPr kumimoji="1" lang="ja-JP" altLang="en-US" sz="1050" b="1" dirty="0">
                <a:latin typeface="A-OTF 新丸ゴ Pro M" panose="020F0500000000000000" pitchFamily="34" charset="-128"/>
                <a:ea typeface="A-OTF 新丸ゴ Pro M" panose="020F0500000000000000" pitchFamily="34" charset="-128"/>
              </a:rPr>
              <a:t>）</a:t>
            </a:r>
            <a:endParaRPr kumimoji="1" lang="en-US" altLang="ja-JP" sz="1050" b="1" dirty="0">
              <a:latin typeface="A-OTF 新丸ゴ Pro M" panose="020F0500000000000000" pitchFamily="34" charset="-128"/>
              <a:ea typeface="A-OTF 新丸ゴ Pro M" panose="020F0500000000000000" pitchFamily="34" charset="-128"/>
            </a:endParaRPr>
          </a:p>
          <a:p>
            <a:r>
              <a:rPr kumimoji="1" lang="ja-JP" altLang="en-US" sz="1050" b="1" dirty="0">
                <a:latin typeface="A-OTF 新丸ゴ Pro M" panose="020F0500000000000000" pitchFamily="34" charset="-128"/>
                <a:ea typeface="A-OTF 新丸ゴ Pro M" panose="020F0500000000000000" pitchFamily="34" charset="-128"/>
              </a:rPr>
              <a:t>定　員：</a:t>
            </a:r>
            <a:r>
              <a:rPr kumimoji="1" lang="en-US" altLang="ja-JP" sz="1050" b="1" dirty="0">
                <a:latin typeface="A-OTF 新丸ゴ Pro M" panose="020F0500000000000000" pitchFamily="34" charset="-128"/>
                <a:ea typeface="A-OTF 新丸ゴ Pro M" panose="020F0500000000000000" pitchFamily="34" charset="-128"/>
              </a:rPr>
              <a:t>20</a:t>
            </a:r>
            <a:r>
              <a:rPr kumimoji="1" lang="ja-JP" altLang="en-US" sz="1050" b="1" dirty="0">
                <a:latin typeface="A-OTF 新丸ゴ Pro M" panose="020F0500000000000000" pitchFamily="34" charset="-128"/>
                <a:ea typeface="A-OTF 新丸ゴ Pro M" panose="020F0500000000000000" pitchFamily="34" charset="-128"/>
              </a:rPr>
              <a:t>名</a:t>
            </a:r>
            <a:endParaRPr kumimoji="1" lang="en-US" altLang="ja-JP" sz="1050" b="1" dirty="0">
              <a:latin typeface="A-OTF 新丸ゴ Pro M" panose="020F0500000000000000" pitchFamily="34" charset="-128"/>
              <a:ea typeface="A-OTF 新丸ゴ Pro M" panose="020F0500000000000000" pitchFamily="34" charset="-128"/>
            </a:endParaRPr>
          </a:p>
          <a:p>
            <a:r>
              <a:rPr kumimoji="1" lang="ja-JP" altLang="en-US" sz="1050" b="1" dirty="0">
                <a:latin typeface="A-OTF 新丸ゴ Pro M" panose="020F0500000000000000" pitchFamily="34" charset="-128"/>
                <a:ea typeface="A-OTF 新丸ゴ Pro M" panose="020F0500000000000000" pitchFamily="34" charset="-128"/>
              </a:rPr>
              <a:t>参加費：</a:t>
            </a:r>
            <a:r>
              <a:rPr kumimoji="1" lang="en-US" altLang="ja-JP" sz="1050" b="1" dirty="0">
                <a:latin typeface="A-OTF 新丸ゴ Pro M" panose="020F0500000000000000" pitchFamily="34" charset="-128"/>
                <a:ea typeface="A-OTF 新丸ゴ Pro M" panose="020F0500000000000000" pitchFamily="34" charset="-128"/>
              </a:rPr>
              <a:t>6,600</a:t>
            </a:r>
            <a:r>
              <a:rPr kumimoji="1" lang="ja-JP" altLang="en-US" sz="1050" b="1" dirty="0">
                <a:latin typeface="A-OTF 新丸ゴ Pro M" panose="020F0500000000000000" pitchFamily="34" charset="-128"/>
                <a:ea typeface="A-OTF 新丸ゴ Pro M" panose="020F0500000000000000" pitchFamily="34" charset="-128"/>
              </a:rPr>
              <a:t>円</a:t>
            </a:r>
            <a:endParaRPr kumimoji="1" lang="en-US" altLang="ja-JP" sz="1050" b="1" dirty="0">
              <a:latin typeface="A-OTF 新丸ゴ Pro M" panose="020F0500000000000000" pitchFamily="34" charset="-128"/>
              <a:ea typeface="A-OTF 新丸ゴ Pro M" panose="020F0500000000000000" pitchFamily="34" charset="-128"/>
            </a:endParaRPr>
          </a:p>
        </p:txBody>
      </p:sp>
      <p:sp>
        <p:nvSpPr>
          <p:cNvPr id="59" name="テキスト ボックス 58">
            <a:extLst>
              <a:ext uri="{FF2B5EF4-FFF2-40B4-BE49-F238E27FC236}">
                <a16:creationId xmlns:a16="http://schemas.microsoft.com/office/drawing/2014/main" id="{38CD9FDB-32EA-4F2E-9085-704DB5A6A79A}"/>
              </a:ext>
            </a:extLst>
          </p:cNvPr>
          <p:cNvSpPr txBox="1"/>
          <p:nvPr/>
        </p:nvSpPr>
        <p:spPr>
          <a:xfrm>
            <a:off x="1875457" y="7621801"/>
            <a:ext cx="4720265" cy="1277273"/>
          </a:xfrm>
          <a:prstGeom prst="rect">
            <a:avLst/>
          </a:prstGeom>
          <a:noFill/>
        </p:spPr>
        <p:txBody>
          <a:bodyPr wrap="square" rtlCol="0">
            <a:spAutoFit/>
          </a:bodyPr>
          <a:lstStyle/>
          <a:p>
            <a:r>
              <a:rPr kumimoji="1" lang="ja-JP" altLang="en-US" sz="1100" b="1" dirty="0">
                <a:latin typeface="A-OTF 新丸ゴ Pro M" panose="020F0500000000000000" pitchFamily="34" charset="-128"/>
                <a:ea typeface="A-OTF 新丸ゴ Pro M" panose="020F0500000000000000" pitchFamily="34" charset="-128"/>
              </a:rPr>
              <a:t>日　時：</a:t>
            </a:r>
            <a:r>
              <a:rPr kumimoji="1" lang="en-US" altLang="ja-JP" sz="1100" b="1" dirty="0">
                <a:latin typeface="A-OTF 新丸ゴ Pro M" panose="020F0500000000000000" pitchFamily="34" charset="-128"/>
                <a:ea typeface="A-OTF 新丸ゴ Pro M" panose="020F0500000000000000" pitchFamily="34" charset="-128"/>
              </a:rPr>
              <a:t>12/24</a:t>
            </a:r>
            <a:r>
              <a:rPr kumimoji="1" lang="ja-JP" altLang="en-US" sz="1100" b="1" dirty="0">
                <a:latin typeface="A-OTF 新丸ゴ Pro M" panose="020F0500000000000000" pitchFamily="34" charset="-128"/>
                <a:ea typeface="A-OTF 新丸ゴ Pro M" panose="020F0500000000000000" pitchFamily="34" charset="-128"/>
              </a:rPr>
              <a:t>・</a:t>
            </a:r>
            <a:r>
              <a:rPr kumimoji="1" lang="en-US" altLang="ja-JP" sz="1100" b="1" dirty="0">
                <a:latin typeface="A-OTF 新丸ゴ Pro M" panose="020F0500000000000000" pitchFamily="34" charset="-128"/>
                <a:ea typeface="A-OTF 新丸ゴ Pro M" panose="020F0500000000000000" pitchFamily="34" charset="-128"/>
              </a:rPr>
              <a:t>25</a:t>
            </a:r>
          </a:p>
          <a:p>
            <a:r>
              <a:rPr kumimoji="1" lang="ja-JP" altLang="en-US" sz="1100" b="1" dirty="0">
                <a:latin typeface="A-OTF 新丸ゴ Pro M" panose="020F0500000000000000" pitchFamily="34" charset="-128"/>
                <a:ea typeface="A-OTF 新丸ゴ Pro M" panose="020F0500000000000000" pitchFamily="34" charset="-128"/>
              </a:rPr>
              <a:t>時　間：</a:t>
            </a:r>
            <a:r>
              <a:rPr kumimoji="1" lang="en-US" altLang="ja-JP" sz="1100" b="1" dirty="0">
                <a:latin typeface="A-OTF 新丸ゴ Pro M" panose="020F0500000000000000" pitchFamily="34" charset="-128"/>
                <a:ea typeface="A-OTF 新丸ゴ Pro M" panose="020F0500000000000000" pitchFamily="34" charset="-128"/>
              </a:rPr>
              <a:t>9</a:t>
            </a:r>
            <a:r>
              <a:rPr kumimoji="1" lang="ja-JP" altLang="en-US" sz="1100" b="1" dirty="0">
                <a:latin typeface="A-OTF 新丸ゴ Pro M" panose="020F0500000000000000" pitchFamily="34" charset="-128"/>
                <a:ea typeface="A-OTF 新丸ゴ Pro M" panose="020F0500000000000000" pitchFamily="34" charset="-128"/>
              </a:rPr>
              <a:t>：</a:t>
            </a:r>
            <a:r>
              <a:rPr kumimoji="1" lang="en-US" altLang="ja-JP" sz="1100" b="1" dirty="0">
                <a:latin typeface="A-OTF 新丸ゴ Pro M" panose="020F0500000000000000" pitchFamily="34" charset="-128"/>
                <a:ea typeface="A-OTF 新丸ゴ Pro M" panose="020F0500000000000000" pitchFamily="34" charset="-128"/>
              </a:rPr>
              <a:t>00</a:t>
            </a:r>
            <a:r>
              <a:rPr kumimoji="1" lang="ja-JP" altLang="en-US" sz="1100" b="1" dirty="0">
                <a:latin typeface="A-OTF 新丸ゴ Pro M" panose="020F0500000000000000" pitchFamily="34" charset="-128"/>
                <a:ea typeface="A-OTF 新丸ゴ Pro M" panose="020F0500000000000000" pitchFamily="34" charset="-128"/>
              </a:rPr>
              <a:t>～</a:t>
            </a:r>
            <a:r>
              <a:rPr kumimoji="1" lang="en-US" altLang="ja-JP" sz="1100" b="1" dirty="0">
                <a:latin typeface="A-OTF 新丸ゴ Pro M" panose="020F0500000000000000" pitchFamily="34" charset="-128"/>
                <a:ea typeface="A-OTF 新丸ゴ Pro M" panose="020F0500000000000000" pitchFamily="34" charset="-128"/>
              </a:rPr>
              <a:t>16</a:t>
            </a:r>
            <a:r>
              <a:rPr kumimoji="1" lang="ja-JP" altLang="en-US" sz="1100" b="1" dirty="0">
                <a:latin typeface="A-OTF 新丸ゴ Pro M" panose="020F0500000000000000" pitchFamily="34" charset="-128"/>
                <a:ea typeface="A-OTF 新丸ゴ Pro M" panose="020F0500000000000000" pitchFamily="34" charset="-128"/>
              </a:rPr>
              <a:t>：</a:t>
            </a:r>
            <a:r>
              <a:rPr kumimoji="1" lang="en-US" altLang="ja-JP" sz="1100" b="1" dirty="0">
                <a:latin typeface="A-OTF 新丸ゴ Pro M" panose="020F0500000000000000" pitchFamily="34" charset="-128"/>
                <a:ea typeface="A-OTF 新丸ゴ Pro M" panose="020F0500000000000000" pitchFamily="34" charset="-128"/>
              </a:rPr>
              <a:t>00</a:t>
            </a:r>
          </a:p>
          <a:p>
            <a:r>
              <a:rPr kumimoji="1" lang="ja-JP" altLang="en-US" sz="1100" b="1" dirty="0">
                <a:latin typeface="A-OTF 新丸ゴ Pro M" panose="020F0500000000000000" pitchFamily="34" charset="-128"/>
                <a:ea typeface="A-OTF 新丸ゴ Pro M" panose="020F0500000000000000" pitchFamily="34" charset="-128"/>
              </a:rPr>
              <a:t>定　員：</a:t>
            </a:r>
            <a:r>
              <a:rPr kumimoji="1" lang="en-US" altLang="ja-JP" sz="1100" b="1" dirty="0">
                <a:latin typeface="A-OTF 新丸ゴ Pro M" panose="020F0500000000000000" pitchFamily="34" charset="-128"/>
                <a:ea typeface="A-OTF 新丸ゴ Pro M" panose="020F0500000000000000" pitchFamily="34" charset="-128"/>
              </a:rPr>
              <a:t>20</a:t>
            </a:r>
            <a:r>
              <a:rPr kumimoji="1" lang="ja-JP" altLang="en-US" sz="1100" b="1" dirty="0">
                <a:latin typeface="A-OTF 新丸ゴ Pro M" panose="020F0500000000000000" pitchFamily="34" charset="-128"/>
                <a:ea typeface="A-OTF 新丸ゴ Pro M" panose="020F0500000000000000" pitchFamily="34" charset="-128"/>
              </a:rPr>
              <a:t>名　　　　  </a:t>
            </a:r>
            <a:endParaRPr kumimoji="1" lang="en-US" altLang="ja-JP" sz="1100" b="1" dirty="0">
              <a:latin typeface="A-OTF 新丸ゴ Pro M" panose="020F0500000000000000" pitchFamily="34" charset="-128"/>
              <a:ea typeface="A-OTF 新丸ゴ Pro M" panose="020F0500000000000000" pitchFamily="34" charset="-128"/>
            </a:endParaRPr>
          </a:p>
          <a:p>
            <a:r>
              <a:rPr kumimoji="1" lang="ja-JP" altLang="en-US" sz="1100" b="1" dirty="0">
                <a:latin typeface="A-OTF 新丸ゴ Pro M" panose="020F0500000000000000" pitchFamily="34" charset="-128"/>
                <a:ea typeface="A-OTF 新丸ゴ Pro M" panose="020F0500000000000000" pitchFamily="34" charset="-128"/>
              </a:rPr>
              <a:t>対　象：年中～（泳げなくても</a:t>
            </a:r>
            <a:r>
              <a:rPr kumimoji="1" lang="en-US" altLang="ja-JP" sz="1100" b="1" dirty="0">
                <a:latin typeface="A-OTF 新丸ゴ Pro M" panose="020F0500000000000000" pitchFamily="34" charset="-128"/>
                <a:ea typeface="A-OTF 新丸ゴ Pro M" panose="020F0500000000000000" pitchFamily="34" charset="-128"/>
              </a:rPr>
              <a:t>OK</a:t>
            </a:r>
            <a:r>
              <a:rPr kumimoji="1" lang="ja-JP" altLang="en-US" sz="1100" b="1" dirty="0">
                <a:latin typeface="A-OTF 新丸ゴ Pro M" panose="020F0500000000000000" pitchFamily="34" charset="-128"/>
                <a:ea typeface="A-OTF 新丸ゴ Pro M" panose="020F0500000000000000" pitchFamily="34" charset="-128"/>
              </a:rPr>
              <a:t>）</a:t>
            </a:r>
            <a:endParaRPr kumimoji="1" lang="en-US" altLang="ja-JP" sz="1100" b="1" dirty="0">
              <a:latin typeface="A-OTF 新丸ゴ Pro M" panose="020F0500000000000000" pitchFamily="34" charset="-128"/>
              <a:ea typeface="A-OTF 新丸ゴ Pro M" panose="020F0500000000000000" pitchFamily="34" charset="-128"/>
            </a:endParaRPr>
          </a:p>
          <a:p>
            <a:r>
              <a:rPr kumimoji="1" lang="ja-JP" altLang="en-US" sz="1100" b="1" dirty="0">
                <a:latin typeface="A-OTF 新丸ゴ Pro M" panose="020F0500000000000000" pitchFamily="34" charset="-128"/>
                <a:ea typeface="A-OTF 新丸ゴ Pro M" panose="020F0500000000000000" pitchFamily="34" charset="-128"/>
              </a:rPr>
              <a:t>参加費：</a:t>
            </a:r>
            <a:r>
              <a:rPr kumimoji="1" lang="en-US" altLang="ja-JP" sz="1100" b="1" dirty="0">
                <a:latin typeface="A-OTF 新丸ゴ Pro M" panose="020F0500000000000000" pitchFamily="34" charset="-128"/>
                <a:ea typeface="A-OTF 新丸ゴ Pro M" panose="020F0500000000000000" pitchFamily="34" charset="-128"/>
              </a:rPr>
              <a:t>3,300</a:t>
            </a:r>
            <a:r>
              <a:rPr kumimoji="1" lang="ja-JP" altLang="en-US" sz="1100" b="1" dirty="0">
                <a:latin typeface="A-OTF 新丸ゴ Pro M" panose="020F0500000000000000" pitchFamily="34" charset="-128"/>
                <a:ea typeface="A-OTF 新丸ゴ Pro M" panose="020F0500000000000000" pitchFamily="34" charset="-128"/>
              </a:rPr>
              <a:t>円</a:t>
            </a:r>
            <a:endParaRPr kumimoji="1" lang="en-US" altLang="ja-JP" sz="1100" b="1" dirty="0">
              <a:latin typeface="A-OTF 新丸ゴ Pro M" panose="020F0500000000000000" pitchFamily="34" charset="-128"/>
              <a:ea typeface="A-OTF 新丸ゴ Pro M" panose="020F0500000000000000" pitchFamily="34" charset="-128"/>
            </a:endParaRPr>
          </a:p>
          <a:p>
            <a:r>
              <a:rPr kumimoji="1" lang="ja-JP" altLang="en-US" sz="1100" b="1" dirty="0">
                <a:latin typeface="A-OTF 新丸ゴ Pro M" panose="020F0500000000000000" pitchFamily="34" charset="-128"/>
                <a:ea typeface="A-OTF 新丸ゴ Pro M" panose="020F0500000000000000" pitchFamily="34" charset="-128"/>
              </a:rPr>
              <a:t>持ち物：プール用具、宿題、水筒、昼食</a:t>
            </a:r>
            <a:endParaRPr kumimoji="1" lang="en-US" altLang="ja-JP" sz="1100" b="1" dirty="0">
              <a:latin typeface="A-OTF 新丸ゴ Pro M" panose="020F0500000000000000" pitchFamily="34" charset="-128"/>
              <a:ea typeface="A-OTF 新丸ゴ Pro M" panose="020F0500000000000000" pitchFamily="34" charset="-128"/>
            </a:endParaRPr>
          </a:p>
          <a:p>
            <a:r>
              <a:rPr kumimoji="1" lang="en-US" altLang="ja-JP" sz="1100" b="1" dirty="0">
                <a:latin typeface="A-OTF 新丸ゴ Pro M" panose="020F0500000000000000" pitchFamily="34" charset="-128"/>
                <a:ea typeface="A-OTF 新丸ゴ Pro M" panose="020F0500000000000000" pitchFamily="34" charset="-128"/>
              </a:rPr>
              <a:t>※</a:t>
            </a:r>
            <a:r>
              <a:rPr kumimoji="1" lang="ja-JP" altLang="en-US" sz="1100" b="1" dirty="0">
                <a:latin typeface="A-OTF 新丸ゴ Pro M" panose="020F0500000000000000" pitchFamily="34" charset="-128"/>
                <a:ea typeface="A-OTF 新丸ゴ Pro M" panose="020F0500000000000000" pitchFamily="34" charset="-128"/>
              </a:rPr>
              <a:t>昼食準備が難しい方は、昼食代をご持参頂ければ昼食を購入致します</a:t>
            </a:r>
            <a:endParaRPr kumimoji="1" lang="en-US" altLang="ja-JP" sz="1100" b="1" dirty="0">
              <a:latin typeface="A-OTF 新丸ゴ Pro M" panose="020F0500000000000000" pitchFamily="34" charset="-128"/>
              <a:ea typeface="A-OTF 新丸ゴ Pro M" panose="020F0500000000000000" pitchFamily="34" charset="-128"/>
            </a:endParaRPr>
          </a:p>
        </p:txBody>
      </p:sp>
      <p:sp>
        <p:nvSpPr>
          <p:cNvPr id="63" name="テキスト ボックス 62">
            <a:extLst>
              <a:ext uri="{FF2B5EF4-FFF2-40B4-BE49-F238E27FC236}">
                <a16:creationId xmlns:a16="http://schemas.microsoft.com/office/drawing/2014/main" id="{C7B68751-A569-4E9F-95C2-AB3A7161B9E6}"/>
              </a:ext>
            </a:extLst>
          </p:cNvPr>
          <p:cNvSpPr txBox="1"/>
          <p:nvPr/>
        </p:nvSpPr>
        <p:spPr>
          <a:xfrm>
            <a:off x="4061539" y="4189570"/>
            <a:ext cx="2844400" cy="338554"/>
          </a:xfrm>
          <a:prstGeom prst="rect">
            <a:avLst/>
          </a:prstGeom>
          <a:noFill/>
        </p:spPr>
        <p:txBody>
          <a:bodyPr wrap="square" rtlCol="0">
            <a:spAutoFit/>
          </a:bodyPr>
          <a:lstStyle/>
          <a:p>
            <a:r>
              <a:rPr kumimoji="1" lang="en-US" altLang="ja-JP" sz="1600" b="1" dirty="0">
                <a:latin typeface="A-OTF 新丸ゴ Pro M" panose="020F0500000000000000" pitchFamily="34" charset="-128"/>
                <a:ea typeface="A-OTF 新丸ゴ Pro M" panose="020F0500000000000000" pitchFamily="34" charset="-128"/>
              </a:rPr>
              <a:t>4</a:t>
            </a:r>
            <a:r>
              <a:rPr kumimoji="1" lang="ja-JP" altLang="en-US" sz="1600" b="1" dirty="0">
                <a:latin typeface="A-OTF 新丸ゴ Pro M" panose="020F0500000000000000" pitchFamily="34" charset="-128"/>
                <a:ea typeface="A-OTF 新丸ゴ Pro M" panose="020F0500000000000000" pitchFamily="34" charset="-128"/>
              </a:rPr>
              <a:t>日選択短期（一般のみ）</a:t>
            </a:r>
          </a:p>
        </p:txBody>
      </p:sp>
      <p:sp>
        <p:nvSpPr>
          <p:cNvPr id="64" name="テキスト ボックス 63">
            <a:extLst>
              <a:ext uri="{FF2B5EF4-FFF2-40B4-BE49-F238E27FC236}">
                <a16:creationId xmlns:a16="http://schemas.microsoft.com/office/drawing/2014/main" id="{3DE11B1E-4B50-4803-8C1E-A51E8997FE86}"/>
              </a:ext>
            </a:extLst>
          </p:cNvPr>
          <p:cNvSpPr txBox="1"/>
          <p:nvPr/>
        </p:nvSpPr>
        <p:spPr>
          <a:xfrm>
            <a:off x="477889" y="6013997"/>
            <a:ext cx="3967502" cy="369332"/>
          </a:xfrm>
          <a:prstGeom prst="rect">
            <a:avLst/>
          </a:prstGeom>
          <a:noFill/>
        </p:spPr>
        <p:txBody>
          <a:bodyPr wrap="square" rtlCol="0">
            <a:spAutoFit/>
          </a:bodyPr>
          <a:lstStyle/>
          <a:p>
            <a:r>
              <a:rPr kumimoji="1" lang="ja-JP" altLang="en-US" b="1" dirty="0">
                <a:latin typeface="A-OTF 新丸ゴ Pro M" panose="020F0500000000000000" pitchFamily="34" charset="-128"/>
                <a:ea typeface="A-OTF 新丸ゴ Pro M" panose="020F0500000000000000" pitchFamily="34" charset="-128"/>
              </a:rPr>
              <a:t>ファミリープライベートレッスン</a:t>
            </a:r>
          </a:p>
        </p:txBody>
      </p:sp>
      <p:sp>
        <p:nvSpPr>
          <p:cNvPr id="67" name="テキスト ボックス 66">
            <a:extLst>
              <a:ext uri="{FF2B5EF4-FFF2-40B4-BE49-F238E27FC236}">
                <a16:creationId xmlns:a16="http://schemas.microsoft.com/office/drawing/2014/main" id="{72731944-6C55-4E91-B0E3-EFCE16505B17}"/>
              </a:ext>
            </a:extLst>
          </p:cNvPr>
          <p:cNvSpPr txBox="1"/>
          <p:nvPr/>
        </p:nvSpPr>
        <p:spPr>
          <a:xfrm>
            <a:off x="-3007377" y="4106071"/>
            <a:ext cx="2851396" cy="338554"/>
          </a:xfrm>
          <a:prstGeom prst="rect">
            <a:avLst/>
          </a:prstGeom>
          <a:noFill/>
        </p:spPr>
        <p:txBody>
          <a:bodyPr wrap="square" rtlCol="0">
            <a:spAutoFit/>
          </a:bodyPr>
          <a:lstStyle/>
          <a:p>
            <a:r>
              <a:rPr kumimoji="1" lang="ja-JP" altLang="en-US" sz="1600" dirty="0">
                <a:latin typeface="A-OTF 新丸ゴ Pro M" panose="020F0500000000000000" pitchFamily="34" charset="-128"/>
                <a:ea typeface="A-OTF 新丸ゴ Pro M" panose="020F0500000000000000" pitchFamily="34" charset="-128"/>
              </a:rPr>
              <a:t>泳ぎ放題フリーパス</a:t>
            </a:r>
          </a:p>
        </p:txBody>
      </p:sp>
      <p:sp>
        <p:nvSpPr>
          <p:cNvPr id="92" name="テキスト ボックス 91">
            <a:extLst>
              <a:ext uri="{FF2B5EF4-FFF2-40B4-BE49-F238E27FC236}">
                <a16:creationId xmlns:a16="http://schemas.microsoft.com/office/drawing/2014/main" id="{D8AAFC15-356C-4C25-893F-359B484514C1}"/>
              </a:ext>
            </a:extLst>
          </p:cNvPr>
          <p:cNvSpPr txBox="1"/>
          <p:nvPr/>
        </p:nvSpPr>
        <p:spPr>
          <a:xfrm>
            <a:off x="373517" y="7947371"/>
            <a:ext cx="1412774" cy="584775"/>
          </a:xfrm>
          <a:prstGeom prst="rect">
            <a:avLst/>
          </a:prstGeom>
          <a:noFill/>
        </p:spPr>
        <p:txBody>
          <a:bodyPr wrap="square" rtlCol="0">
            <a:spAutoFit/>
          </a:bodyPr>
          <a:lstStyle/>
          <a:p>
            <a:pPr algn="ctr"/>
            <a:r>
              <a:rPr kumimoji="1" lang="en-US" altLang="ja-JP" sz="1600" b="1" dirty="0">
                <a:latin typeface="A-OTF 新丸ゴ Pro M" panose="020F0500000000000000" pitchFamily="34" charset="-128"/>
                <a:ea typeface="A-OTF 新丸ゴ Pro M" panose="020F0500000000000000" pitchFamily="34" charset="-128"/>
              </a:rPr>
              <a:t>1</a:t>
            </a:r>
            <a:r>
              <a:rPr kumimoji="1" lang="ja-JP" altLang="en-US" sz="1600" b="1" dirty="0">
                <a:latin typeface="A-OTF 新丸ゴ Pro M" panose="020F0500000000000000" pitchFamily="34" charset="-128"/>
                <a:ea typeface="A-OTF 新丸ゴ Pro M" panose="020F0500000000000000" pitchFamily="34" charset="-128"/>
              </a:rPr>
              <a:t>日預かり</a:t>
            </a:r>
            <a:endParaRPr kumimoji="1" lang="en-US" altLang="ja-JP" sz="1600" b="1" dirty="0">
              <a:latin typeface="A-OTF 新丸ゴ Pro M" panose="020F0500000000000000" pitchFamily="34" charset="-128"/>
              <a:ea typeface="A-OTF 新丸ゴ Pro M" panose="020F0500000000000000" pitchFamily="34" charset="-128"/>
            </a:endParaRPr>
          </a:p>
          <a:p>
            <a:pPr algn="ctr"/>
            <a:r>
              <a:rPr kumimoji="1" lang="ja-JP" altLang="en-US" sz="1600" b="1" dirty="0">
                <a:latin typeface="A-OTF 新丸ゴ Pro M" panose="020F0500000000000000" pitchFamily="34" charset="-128"/>
                <a:ea typeface="A-OTF 新丸ゴ Pro M" panose="020F0500000000000000" pitchFamily="34" charset="-128"/>
              </a:rPr>
              <a:t>教室</a:t>
            </a:r>
            <a:endParaRPr kumimoji="1" lang="en-US" altLang="ja-JP" sz="1600" b="1" dirty="0">
              <a:latin typeface="A-OTF 新丸ゴ Pro M" panose="020F0500000000000000" pitchFamily="34" charset="-128"/>
              <a:ea typeface="A-OTF 新丸ゴ Pro M" panose="020F0500000000000000" pitchFamily="34" charset="-128"/>
            </a:endParaRPr>
          </a:p>
        </p:txBody>
      </p:sp>
      <p:sp>
        <p:nvSpPr>
          <p:cNvPr id="112" name="四角形: 角を丸くする 111">
            <a:extLst>
              <a:ext uri="{FF2B5EF4-FFF2-40B4-BE49-F238E27FC236}">
                <a16:creationId xmlns:a16="http://schemas.microsoft.com/office/drawing/2014/main" id="{B504F951-3296-403D-9C7B-7E47DE12EBBA}"/>
              </a:ext>
            </a:extLst>
          </p:cNvPr>
          <p:cNvSpPr/>
          <p:nvPr/>
        </p:nvSpPr>
        <p:spPr>
          <a:xfrm>
            <a:off x="376134" y="4054504"/>
            <a:ext cx="3305174" cy="1413173"/>
          </a:xfrm>
          <a:prstGeom prst="roundRect">
            <a:avLst>
              <a:gd name="adj" fmla="val 9303"/>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 name="四角形: 角を丸くする 119">
            <a:extLst>
              <a:ext uri="{FF2B5EF4-FFF2-40B4-BE49-F238E27FC236}">
                <a16:creationId xmlns:a16="http://schemas.microsoft.com/office/drawing/2014/main" id="{B8F33263-D593-432B-A6D4-620A1F3A3224}"/>
              </a:ext>
            </a:extLst>
          </p:cNvPr>
          <p:cNvSpPr/>
          <p:nvPr/>
        </p:nvSpPr>
        <p:spPr>
          <a:xfrm>
            <a:off x="3891403" y="4066460"/>
            <a:ext cx="3305174" cy="1413173"/>
          </a:xfrm>
          <a:prstGeom prst="roundRect">
            <a:avLst>
              <a:gd name="adj" fmla="val 9303"/>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 name="四角形: 角を丸くする 123">
            <a:extLst>
              <a:ext uri="{FF2B5EF4-FFF2-40B4-BE49-F238E27FC236}">
                <a16:creationId xmlns:a16="http://schemas.microsoft.com/office/drawing/2014/main" id="{980D57EC-3BF5-47E9-8D5E-6E21498D8108}"/>
              </a:ext>
            </a:extLst>
          </p:cNvPr>
          <p:cNvSpPr/>
          <p:nvPr/>
        </p:nvSpPr>
        <p:spPr>
          <a:xfrm>
            <a:off x="391084" y="5818223"/>
            <a:ext cx="5807590" cy="1346720"/>
          </a:xfrm>
          <a:prstGeom prst="roundRect">
            <a:avLst>
              <a:gd name="adj" fmla="val 9303"/>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6" name="四角形: 角を丸くする 125">
            <a:extLst>
              <a:ext uri="{FF2B5EF4-FFF2-40B4-BE49-F238E27FC236}">
                <a16:creationId xmlns:a16="http://schemas.microsoft.com/office/drawing/2014/main" id="{2AE60030-C4B9-4A06-94BE-AF471B228A9D}"/>
              </a:ext>
            </a:extLst>
          </p:cNvPr>
          <p:cNvSpPr/>
          <p:nvPr/>
        </p:nvSpPr>
        <p:spPr>
          <a:xfrm>
            <a:off x="-3331694" y="6714616"/>
            <a:ext cx="3305174" cy="1413173"/>
          </a:xfrm>
          <a:prstGeom prst="roundRect">
            <a:avLst>
              <a:gd name="adj" fmla="val 9303"/>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8" name="四角形: 角を丸くする 127">
            <a:extLst>
              <a:ext uri="{FF2B5EF4-FFF2-40B4-BE49-F238E27FC236}">
                <a16:creationId xmlns:a16="http://schemas.microsoft.com/office/drawing/2014/main" id="{9D999FE9-EF48-4CD7-9FF3-ED15E302C51D}"/>
              </a:ext>
            </a:extLst>
          </p:cNvPr>
          <p:cNvSpPr/>
          <p:nvPr/>
        </p:nvSpPr>
        <p:spPr>
          <a:xfrm>
            <a:off x="337980" y="7437941"/>
            <a:ext cx="6688429" cy="1413173"/>
          </a:xfrm>
          <a:prstGeom prst="roundRect">
            <a:avLst>
              <a:gd name="adj" fmla="val 9303"/>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6" name="テキスト ボックス 145">
            <a:extLst>
              <a:ext uri="{FF2B5EF4-FFF2-40B4-BE49-F238E27FC236}">
                <a16:creationId xmlns:a16="http://schemas.microsoft.com/office/drawing/2014/main" id="{4DFF9969-B6EB-4EE9-965C-723A143615FF}"/>
              </a:ext>
            </a:extLst>
          </p:cNvPr>
          <p:cNvSpPr txBox="1"/>
          <p:nvPr/>
        </p:nvSpPr>
        <p:spPr>
          <a:xfrm>
            <a:off x="7675907" y="7396235"/>
            <a:ext cx="1604266" cy="1384995"/>
          </a:xfrm>
          <a:prstGeom prst="rect">
            <a:avLst/>
          </a:prstGeom>
          <a:noFill/>
        </p:spPr>
        <p:txBody>
          <a:bodyPr wrap="square" rtlCol="0">
            <a:spAutoFit/>
          </a:bodyPr>
          <a:lstStyle/>
          <a:p>
            <a:r>
              <a:rPr kumimoji="1" lang="en-US" altLang="ja-JP" sz="1050" dirty="0">
                <a:latin typeface="A-OTF 新丸ゴ Pro M" panose="020F0500000000000000" pitchFamily="34" charset="-128"/>
                <a:ea typeface="A-OTF 新丸ゴ Pro M" panose="020F0500000000000000" pitchFamily="34" charset="-128"/>
              </a:rPr>
              <a:t>【</a:t>
            </a:r>
            <a:r>
              <a:rPr kumimoji="1" lang="ja-JP" altLang="en-US" sz="1050" dirty="0">
                <a:latin typeface="A-OTF 新丸ゴ Pro M" panose="020F0500000000000000" pitchFamily="34" charset="-128"/>
                <a:ea typeface="A-OTF 新丸ゴ Pro M" panose="020F0500000000000000" pitchFamily="34" charset="-128"/>
              </a:rPr>
              <a:t>注意事項</a:t>
            </a:r>
            <a:r>
              <a:rPr kumimoji="1" lang="en-US" altLang="ja-JP" sz="1050" dirty="0">
                <a:latin typeface="A-OTF 新丸ゴ Pro M" panose="020F0500000000000000" pitchFamily="34" charset="-128"/>
                <a:ea typeface="A-OTF 新丸ゴ Pro M" panose="020F0500000000000000" pitchFamily="34" charset="-128"/>
              </a:rPr>
              <a:t>】</a:t>
            </a:r>
          </a:p>
          <a:p>
            <a:endParaRPr kumimoji="1" lang="en-US" altLang="ja-JP" sz="1050" dirty="0">
              <a:latin typeface="A-OTF 新丸ゴ Pro M" panose="020F0500000000000000" pitchFamily="34" charset="-128"/>
              <a:ea typeface="A-OTF 新丸ゴ Pro M" panose="020F0500000000000000" pitchFamily="34" charset="-128"/>
            </a:endParaRPr>
          </a:p>
          <a:p>
            <a:r>
              <a:rPr kumimoji="1" lang="ja-JP" altLang="en-US" sz="1050" dirty="0">
                <a:latin typeface="A-OTF 新丸ゴ Pro M" panose="020F0500000000000000" pitchFamily="34" charset="-128"/>
                <a:ea typeface="A-OTF 新丸ゴ Pro M" panose="020F0500000000000000" pitchFamily="34" charset="-128"/>
              </a:rPr>
              <a:t>　ここにテキストをご入力</a:t>
            </a:r>
            <a:r>
              <a:rPr kumimoji="1" lang="ja-JP" altLang="en-US" sz="1050" dirty="0" err="1">
                <a:latin typeface="A-OTF 新丸ゴ Pro M" panose="020F0500000000000000" pitchFamily="34" charset="-128"/>
                <a:ea typeface="A-OTF 新丸ゴ Pro M" panose="020F0500000000000000" pitchFamily="34" charset="-128"/>
              </a:rPr>
              <a:t>ください</a:t>
            </a:r>
            <a:r>
              <a:rPr kumimoji="1" lang="ja-JP" altLang="en-US" sz="1050" dirty="0">
                <a:latin typeface="A-OTF 新丸ゴ Pro M" panose="020F0500000000000000" pitchFamily="34" charset="-128"/>
                <a:ea typeface="A-OTF 新丸ゴ Pro M" panose="020F0500000000000000" pitchFamily="34" charset="-128"/>
              </a:rPr>
              <a:t>ここにテキストをご入力くださいここにテキストをご入力ください</a:t>
            </a:r>
            <a:endParaRPr kumimoji="1" lang="en-US" altLang="ja-JP" sz="1050" dirty="0">
              <a:latin typeface="A-OTF 新丸ゴ Pro M" panose="020F0500000000000000" pitchFamily="34" charset="-128"/>
              <a:ea typeface="A-OTF 新丸ゴ Pro M" panose="020F0500000000000000" pitchFamily="34" charset="-128"/>
            </a:endParaRPr>
          </a:p>
          <a:p>
            <a:endParaRPr kumimoji="1" lang="en-US" altLang="ja-JP" sz="1050" dirty="0">
              <a:latin typeface="A-OTF 新丸ゴ Pro M" panose="020F0500000000000000" pitchFamily="34" charset="-128"/>
              <a:ea typeface="A-OTF 新丸ゴ Pro M" panose="020F0500000000000000" pitchFamily="34" charset="-128"/>
            </a:endParaRPr>
          </a:p>
        </p:txBody>
      </p:sp>
      <p:pic>
        <p:nvPicPr>
          <p:cNvPr id="149" name="図 148">
            <a:extLst>
              <a:ext uri="{FF2B5EF4-FFF2-40B4-BE49-F238E27FC236}">
                <a16:creationId xmlns:a16="http://schemas.microsoft.com/office/drawing/2014/main" id="{23B6D579-5BEB-4533-A769-989D664319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72190" y="7202383"/>
            <a:ext cx="1737549" cy="1581170"/>
          </a:xfrm>
          <a:prstGeom prst="rect">
            <a:avLst/>
          </a:prstGeom>
        </p:spPr>
      </p:pic>
      <p:pic>
        <p:nvPicPr>
          <p:cNvPr id="150" name="図 149">
            <a:extLst>
              <a:ext uri="{FF2B5EF4-FFF2-40B4-BE49-F238E27FC236}">
                <a16:creationId xmlns:a16="http://schemas.microsoft.com/office/drawing/2014/main" id="{1FF3A774-3B3E-4CDB-9101-733BAD2BDC5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31622" y="7296218"/>
            <a:ext cx="1584101" cy="1508064"/>
          </a:xfrm>
          <a:prstGeom prst="rect">
            <a:avLst/>
          </a:prstGeom>
        </p:spPr>
      </p:pic>
      <p:sp>
        <p:nvSpPr>
          <p:cNvPr id="55" name="テキスト ボックス 54">
            <a:extLst>
              <a:ext uri="{FF2B5EF4-FFF2-40B4-BE49-F238E27FC236}">
                <a16:creationId xmlns:a16="http://schemas.microsoft.com/office/drawing/2014/main" id="{6A587A63-B101-47E0-9AF5-3F1291709D83}"/>
              </a:ext>
            </a:extLst>
          </p:cNvPr>
          <p:cNvSpPr txBox="1"/>
          <p:nvPr/>
        </p:nvSpPr>
        <p:spPr>
          <a:xfrm>
            <a:off x="148298" y="9266301"/>
            <a:ext cx="6050376" cy="523220"/>
          </a:xfrm>
          <a:prstGeom prst="rect">
            <a:avLst/>
          </a:prstGeom>
          <a:noFill/>
        </p:spPr>
        <p:txBody>
          <a:bodyPr wrap="square" rtlCol="0">
            <a:spAutoFit/>
          </a:bodyPr>
          <a:lstStyle/>
          <a:p>
            <a:r>
              <a:rPr kumimoji="1" lang="ja-JP" altLang="en-US" sz="2800" dirty="0">
                <a:latin typeface="A-OTF 新丸ゴ Pro M" panose="020F0500000000000000" pitchFamily="34" charset="-128"/>
                <a:ea typeface="A-OTF 新丸ゴ Pro M" panose="020F0500000000000000" pitchFamily="34" charset="-128"/>
              </a:rPr>
              <a:t>コパンスイミングスクール碧南</a:t>
            </a:r>
            <a:endParaRPr kumimoji="1" lang="en-US" altLang="ja-JP" sz="2800" dirty="0">
              <a:latin typeface="A-OTF 新丸ゴ Pro M" panose="020F0500000000000000" pitchFamily="34" charset="-128"/>
              <a:ea typeface="A-OTF 新丸ゴ Pro M" panose="020F0500000000000000" pitchFamily="34" charset="-128"/>
            </a:endParaRPr>
          </a:p>
        </p:txBody>
      </p:sp>
      <p:sp>
        <p:nvSpPr>
          <p:cNvPr id="58" name="テキスト ボックス 57">
            <a:extLst>
              <a:ext uri="{FF2B5EF4-FFF2-40B4-BE49-F238E27FC236}">
                <a16:creationId xmlns:a16="http://schemas.microsoft.com/office/drawing/2014/main" id="{082F7CDD-3FFC-4818-94F3-17111B460CD5}"/>
              </a:ext>
            </a:extLst>
          </p:cNvPr>
          <p:cNvSpPr txBox="1"/>
          <p:nvPr/>
        </p:nvSpPr>
        <p:spPr>
          <a:xfrm>
            <a:off x="83524" y="10067179"/>
            <a:ext cx="6050376" cy="369332"/>
          </a:xfrm>
          <a:prstGeom prst="rect">
            <a:avLst/>
          </a:prstGeom>
          <a:noFill/>
        </p:spPr>
        <p:txBody>
          <a:bodyPr wrap="square" rtlCol="0">
            <a:spAutoFit/>
          </a:bodyPr>
          <a:lstStyle/>
          <a:p>
            <a:r>
              <a:rPr kumimoji="1" lang="ja-JP" altLang="en-US" dirty="0">
                <a:latin typeface="A-OTF 新丸ゴ Pro M" panose="020F0500000000000000" pitchFamily="34" charset="-128"/>
                <a:ea typeface="A-OTF 新丸ゴ Pro M" panose="020F0500000000000000" pitchFamily="34" charset="-128"/>
              </a:rPr>
              <a:t>休館日　日曜日・月末最終日・年末年始・スクール休日</a:t>
            </a:r>
            <a:endParaRPr kumimoji="1" lang="en-US" altLang="ja-JP" dirty="0">
              <a:latin typeface="A-OTF 新丸ゴ Pro M" panose="020F0500000000000000" pitchFamily="34" charset="-128"/>
              <a:ea typeface="A-OTF 新丸ゴ Pro M" panose="020F0500000000000000" pitchFamily="34" charset="-128"/>
            </a:endParaRPr>
          </a:p>
        </p:txBody>
      </p:sp>
      <p:pic>
        <p:nvPicPr>
          <p:cNvPr id="19" name="グラフィックス 18">
            <a:extLst>
              <a:ext uri="{FF2B5EF4-FFF2-40B4-BE49-F238E27FC236}">
                <a16:creationId xmlns:a16="http://schemas.microsoft.com/office/drawing/2014/main" id="{44E76551-DD7B-41C0-81AB-54B571284FC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795004" y="2421246"/>
            <a:ext cx="1926764" cy="634772"/>
          </a:xfrm>
          <a:prstGeom prst="rect">
            <a:avLst/>
          </a:prstGeom>
        </p:spPr>
      </p:pic>
      <p:grpSp>
        <p:nvGrpSpPr>
          <p:cNvPr id="29" name="グループ化 28">
            <a:extLst>
              <a:ext uri="{FF2B5EF4-FFF2-40B4-BE49-F238E27FC236}">
                <a16:creationId xmlns:a16="http://schemas.microsoft.com/office/drawing/2014/main" id="{6F807F19-7361-4F94-B378-028D80FFB276}"/>
              </a:ext>
            </a:extLst>
          </p:cNvPr>
          <p:cNvGrpSpPr/>
          <p:nvPr/>
        </p:nvGrpSpPr>
        <p:grpSpPr>
          <a:xfrm>
            <a:off x="3734196" y="3751455"/>
            <a:ext cx="2060654" cy="650634"/>
            <a:chOff x="3841481" y="3744308"/>
            <a:chExt cx="2060654" cy="650634"/>
          </a:xfrm>
        </p:grpSpPr>
        <p:pic>
          <p:nvPicPr>
            <p:cNvPr id="60" name="グラフィックス 59">
              <a:extLst>
                <a:ext uri="{FF2B5EF4-FFF2-40B4-BE49-F238E27FC236}">
                  <a16:creationId xmlns:a16="http://schemas.microsoft.com/office/drawing/2014/main" id="{23696158-274B-4732-9FC6-8C105095D6D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841481" y="3744308"/>
              <a:ext cx="1926764" cy="650634"/>
            </a:xfrm>
            <a:prstGeom prst="rect">
              <a:avLst/>
            </a:prstGeom>
          </p:spPr>
        </p:pic>
        <p:sp>
          <p:nvSpPr>
            <p:cNvPr id="69" name="テキスト ボックス 68">
              <a:extLst>
                <a:ext uri="{FF2B5EF4-FFF2-40B4-BE49-F238E27FC236}">
                  <a16:creationId xmlns:a16="http://schemas.microsoft.com/office/drawing/2014/main" id="{D9486B31-14E3-4BD2-8E33-A01DE3EA0B28}"/>
                </a:ext>
              </a:extLst>
            </p:cNvPr>
            <p:cNvSpPr txBox="1"/>
            <p:nvPr/>
          </p:nvSpPr>
          <p:spPr>
            <a:xfrm>
              <a:off x="3886626" y="3856539"/>
              <a:ext cx="2015509" cy="307777"/>
            </a:xfrm>
            <a:prstGeom prst="rect">
              <a:avLst/>
            </a:prstGeom>
            <a:noFill/>
          </p:spPr>
          <p:txBody>
            <a:bodyPr wrap="square" rtlCol="0">
              <a:spAutoFit/>
            </a:bodyPr>
            <a:lstStyle/>
            <a:p>
              <a:r>
                <a:rPr kumimoji="1" lang="ja-JP" altLang="en-US" sz="1400" dirty="0">
                  <a:latin typeface="HGS創英角ﾎﾟｯﾌﾟ体" panose="040B0A00000000000000" pitchFamily="50" charset="-128"/>
                  <a:ea typeface="HGS創英角ﾎﾟｯﾌﾟ体" panose="040B0A00000000000000" pitchFamily="50" charset="-128"/>
                </a:rPr>
                <a:t>好きな日に通いたい！</a:t>
              </a:r>
            </a:p>
          </p:txBody>
        </p:sp>
      </p:grpSp>
      <p:grpSp>
        <p:nvGrpSpPr>
          <p:cNvPr id="28" name="グループ化 27">
            <a:extLst>
              <a:ext uri="{FF2B5EF4-FFF2-40B4-BE49-F238E27FC236}">
                <a16:creationId xmlns:a16="http://schemas.microsoft.com/office/drawing/2014/main" id="{DBDC0526-8DC0-482B-873B-56778755241E}"/>
              </a:ext>
            </a:extLst>
          </p:cNvPr>
          <p:cNvGrpSpPr/>
          <p:nvPr/>
        </p:nvGrpSpPr>
        <p:grpSpPr>
          <a:xfrm>
            <a:off x="143629" y="7109274"/>
            <a:ext cx="4091348" cy="650634"/>
            <a:chOff x="248886" y="7210709"/>
            <a:chExt cx="2102847" cy="650634"/>
          </a:xfrm>
        </p:grpSpPr>
        <p:pic>
          <p:nvPicPr>
            <p:cNvPr id="61" name="グラフィックス 60">
              <a:extLst>
                <a:ext uri="{FF2B5EF4-FFF2-40B4-BE49-F238E27FC236}">
                  <a16:creationId xmlns:a16="http://schemas.microsoft.com/office/drawing/2014/main" id="{D0AFFBC9-DD1C-47D8-B09C-306621A5584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48886" y="7210709"/>
              <a:ext cx="1926764" cy="650634"/>
            </a:xfrm>
            <a:prstGeom prst="rect">
              <a:avLst/>
            </a:prstGeom>
          </p:spPr>
        </p:pic>
        <p:sp>
          <p:nvSpPr>
            <p:cNvPr id="70" name="テキスト ボックス 69">
              <a:extLst>
                <a:ext uri="{FF2B5EF4-FFF2-40B4-BE49-F238E27FC236}">
                  <a16:creationId xmlns:a16="http://schemas.microsoft.com/office/drawing/2014/main" id="{2845DDC7-F313-4521-8D28-A0E07D421362}"/>
                </a:ext>
              </a:extLst>
            </p:cNvPr>
            <p:cNvSpPr txBox="1"/>
            <p:nvPr/>
          </p:nvSpPr>
          <p:spPr>
            <a:xfrm>
              <a:off x="576356" y="7310134"/>
              <a:ext cx="1775377" cy="307777"/>
            </a:xfrm>
            <a:prstGeom prst="rect">
              <a:avLst/>
            </a:prstGeom>
            <a:noFill/>
          </p:spPr>
          <p:txBody>
            <a:bodyPr wrap="square" rtlCol="0">
              <a:spAutoFit/>
            </a:bodyPr>
            <a:lstStyle/>
            <a:p>
              <a:r>
                <a:rPr kumimoji="1" lang="en-US" altLang="ja-JP" sz="1400" dirty="0">
                  <a:latin typeface="HGS創英角ﾎﾟｯﾌﾟ体" panose="040B0A00000000000000" pitchFamily="50" charset="-128"/>
                  <a:ea typeface="HGS創英角ﾎﾟｯﾌﾟ体" panose="040B0A00000000000000" pitchFamily="50" charset="-128"/>
                </a:rPr>
                <a:t>1</a:t>
              </a:r>
              <a:r>
                <a:rPr kumimoji="1" lang="ja-JP" altLang="en-US" sz="1400" dirty="0">
                  <a:latin typeface="HGS創英角ﾎﾟｯﾌﾟ体" panose="040B0A00000000000000" pitchFamily="50" charset="-128"/>
                  <a:ea typeface="HGS創英角ﾎﾟｯﾌﾟ体" panose="040B0A00000000000000" pitchFamily="50" charset="-128"/>
                </a:rPr>
                <a:t>日コパンで過ごそう！</a:t>
              </a:r>
            </a:p>
          </p:txBody>
        </p:sp>
      </p:grpSp>
      <p:grpSp>
        <p:nvGrpSpPr>
          <p:cNvPr id="33" name="グループ化 32">
            <a:extLst>
              <a:ext uri="{FF2B5EF4-FFF2-40B4-BE49-F238E27FC236}">
                <a16:creationId xmlns:a16="http://schemas.microsoft.com/office/drawing/2014/main" id="{29DA4CAB-A213-4571-9895-07B1B0D0AD96}"/>
              </a:ext>
            </a:extLst>
          </p:cNvPr>
          <p:cNvGrpSpPr/>
          <p:nvPr/>
        </p:nvGrpSpPr>
        <p:grpSpPr>
          <a:xfrm>
            <a:off x="-2676954" y="631306"/>
            <a:ext cx="1926764" cy="650634"/>
            <a:chOff x="3759269" y="5499799"/>
            <a:chExt cx="1926764" cy="650634"/>
          </a:xfrm>
        </p:grpSpPr>
        <p:pic>
          <p:nvPicPr>
            <p:cNvPr id="66" name="グラフィックス 65">
              <a:extLst>
                <a:ext uri="{FF2B5EF4-FFF2-40B4-BE49-F238E27FC236}">
                  <a16:creationId xmlns:a16="http://schemas.microsoft.com/office/drawing/2014/main" id="{F71D0AE2-D504-485F-8E72-D532F75D3BD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759269" y="5499799"/>
              <a:ext cx="1926764" cy="650634"/>
            </a:xfrm>
            <a:prstGeom prst="rect">
              <a:avLst/>
            </a:prstGeom>
          </p:spPr>
        </p:pic>
        <p:sp>
          <p:nvSpPr>
            <p:cNvPr id="71" name="テキスト ボックス 70">
              <a:extLst>
                <a:ext uri="{FF2B5EF4-FFF2-40B4-BE49-F238E27FC236}">
                  <a16:creationId xmlns:a16="http://schemas.microsoft.com/office/drawing/2014/main" id="{A4F038B7-0179-418C-9D35-E4CB230C25AF}"/>
                </a:ext>
              </a:extLst>
            </p:cNvPr>
            <p:cNvSpPr txBox="1"/>
            <p:nvPr/>
          </p:nvSpPr>
          <p:spPr>
            <a:xfrm>
              <a:off x="3834962" y="5611162"/>
              <a:ext cx="1775377" cy="307777"/>
            </a:xfrm>
            <a:prstGeom prst="rect">
              <a:avLst/>
            </a:prstGeom>
            <a:noFill/>
          </p:spPr>
          <p:txBody>
            <a:bodyPr wrap="square" rtlCol="0">
              <a:spAutoFit/>
            </a:bodyPr>
            <a:lstStyle/>
            <a:p>
              <a:r>
                <a:rPr kumimoji="1" lang="ja-JP" altLang="en-US" sz="1400" dirty="0">
                  <a:solidFill>
                    <a:schemeClr val="bg1"/>
                  </a:solidFill>
                  <a:latin typeface="HGS創英角ﾎﾟｯﾌﾟ体" panose="040B0A00000000000000" pitchFamily="50" charset="-128"/>
                  <a:ea typeface="HGS創英角ﾎﾟｯﾌﾟ体" panose="040B0A00000000000000" pitchFamily="50" charset="-128"/>
                </a:rPr>
                <a:t>冬も泳ぎまくる！</a:t>
              </a:r>
            </a:p>
          </p:txBody>
        </p:sp>
      </p:grpSp>
      <p:pic>
        <p:nvPicPr>
          <p:cNvPr id="2" name="グラフィックス 1">
            <a:extLst>
              <a:ext uri="{FF2B5EF4-FFF2-40B4-BE49-F238E27FC236}">
                <a16:creationId xmlns:a16="http://schemas.microsoft.com/office/drawing/2014/main" id="{E06C321F-B88B-4852-B513-D18D55C5A74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37982" y="5522593"/>
            <a:ext cx="3010714" cy="495864"/>
          </a:xfrm>
          <a:prstGeom prst="rect">
            <a:avLst/>
          </a:prstGeom>
        </p:spPr>
      </p:pic>
      <p:pic>
        <p:nvPicPr>
          <p:cNvPr id="3" name="グラフィックス 2">
            <a:extLst>
              <a:ext uri="{FF2B5EF4-FFF2-40B4-BE49-F238E27FC236}">
                <a16:creationId xmlns:a16="http://schemas.microsoft.com/office/drawing/2014/main" id="{8063AD98-67B6-4069-92FC-5EBE63B21B5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254776" y="5936710"/>
            <a:ext cx="2505075" cy="476250"/>
          </a:xfrm>
          <a:prstGeom prst="rect">
            <a:avLst/>
          </a:prstGeom>
        </p:spPr>
      </p:pic>
      <p:pic>
        <p:nvPicPr>
          <p:cNvPr id="5" name="図 4">
            <a:extLst>
              <a:ext uri="{FF2B5EF4-FFF2-40B4-BE49-F238E27FC236}">
                <a16:creationId xmlns:a16="http://schemas.microsoft.com/office/drawing/2014/main" id="{8ABC69D9-ECF5-4117-B319-1303853BB85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441220" y="-198695"/>
            <a:ext cx="7559613" cy="10691813"/>
          </a:xfrm>
          <a:prstGeom prst="rect">
            <a:avLst/>
          </a:prstGeom>
        </p:spPr>
      </p:pic>
      <p:pic>
        <p:nvPicPr>
          <p:cNvPr id="7" name="グラフィックス 6">
            <a:extLst>
              <a:ext uri="{FF2B5EF4-FFF2-40B4-BE49-F238E27FC236}">
                <a16:creationId xmlns:a16="http://schemas.microsoft.com/office/drawing/2014/main" id="{32F1A9DB-EB23-46CA-A5DD-CD1E49EA4F2B}"/>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2705325" y="4281244"/>
            <a:ext cx="1881124" cy="608640"/>
          </a:xfrm>
          <a:prstGeom prst="rect">
            <a:avLst/>
          </a:prstGeom>
        </p:spPr>
      </p:pic>
      <p:grpSp>
        <p:nvGrpSpPr>
          <p:cNvPr id="9" name="グループ化 8">
            <a:extLst>
              <a:ext uri="{FF2B5EF4-FFF2-40B4-BE49-F238E27FC236}">
                <a16:creationId xmlns:a16="http://schemas.microsoft.com/office/drawing/2014/main" id="{3CEA1304-BC9D-4937-8BB0-8DA9E332AAA5}"/>
              </a:ext>
            </a:extLst>
          </p:cNvPr>
          <p:cNvGrpSpPr/>
          <p:nvPr/>
        </p:nvGrpSpPr>
        <p:grpSpPr>
          <a:xfrm>
            <a:off x="271712" y="3781505"/>
            <a:ext cx="1854061" cy="466795"/>
            <a:chOff x="-1670108" y="4089986"/>
            <a:chExt cx="2134114" cy="576117"/>
          </a:xfrm>
        </p:grpSpPr>
        <p:pic>
          <p:nvPicPr>
            <p:cNvPr id="8" name="グラフィックス 7">
              <a:extLst>
                <a:ext uri="{FF2B5EF4-FFF2-40B4-BE49-F238E27FC236}">
                  <a16:creationId xmlns:a16="http://schemas.microsoft.com/office/drawing/2014/main" id="{9D45B3FA-DC39-44FC-8437-980870C0A150}"/>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670108" y="4089986"/>
              <a:ext cx="1980052" cy="576117"/>
            </a:xfrm>
            <a:prstGeom prst="rect">
              <a:avLst/>
            </a:prstGeom>
          </p:spPr>
        </p:pic>
        <p:sp>
          <p:nvSpPr>
            <p:cNvPr id="20" name="テキスト ボックス 19">
              <a:extLst>
                <a:ext uri="{FF2B5EF4-FFF2-40B4-BE49-F238E27FC236}">
                  <a16:creationId xmlns:a16="http://schemas.microsoft.com/office/drawing/2014/main" id="{03ACF171-47C6-4014-A706-B5152D963E69}"/>
                </a:ext>
              </a:extLst>
            </p:cNvPr>
            <p:cNvSpPr txBox="1"/>
            <p:nvPr/>
          </p:nvSpPr>
          <p:spPr>
            <a:xfrm>
              <a:off x="-1554951" y="4168278"/>
              <a:ext cx="2018957" cy="360864"/>
            </a:xfrm>
            <a:prstGeom prst="rect">
              <a:avLst/>
            </a:prstGeom>
            <a:noFill/>
          </p:spPr>
          <p:txBody>
            <a:bodyPr wrap="square" rtlCol="0">
              <a:spAutoFit/>
            </a:bodyPr>
            <a:lstStyle/>
            <a:p>
              <a:r>
                <a:rPr kumimoji="1" lang="ja-JP" altLang="en-US" sz="1300" dirty="0">
                  <a:latin typeface="HGS創英角ﾎﾟｯﾌﾟ体" panose="040B0A00000000000000" pitchFamily="50" charset="-128"/>
                  <a:ea typeface="HGS創英角ﾎﾟｯﾌﾟ体" panose="040B0A00000000000000" pitchFamily="50" charset="-128"/>
                </a:rPr>
                <a:t>定期的通いたい！</a:t>
              </a:r>
            </a:p>
          </p:txBody>
        </p:sp>
      </p:grpSp>
      <p:pic>
        <p:nvPicPr>
          <p:cNvPr id="10" name="グラフィックス 9">
            <a:extLst>
              <a:ext uri="{FF2B5EF4-FFF2-40B4-BE49-F238E27FC236}">
                <a16:creationId xmlns:a16="http://schemas.microsoft.com/office/drawing/2014/main" id="{0DD2B657-73B3-4B7B-9265-9AB9246BA7BB}"/>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2752324" y="3160900"/>
            <a:ext cx="2089352" cy="446105"/>
          </a:xfrm>
          <a:prstGeom prst="rect">
            <a:avLst/>
          </a:prstGeom>
        </p:spPr>
      </p:pic>
      <p:pic>
        <p:nvPicPr>
          <p:cNvPr id="11" name="グラフィックス 10">
            <a:extLst>
              <a:ext uri="{FF2B5EF4-FFF2-40B4-BE49-F238E27FC236}">
                <a16:creationId xmlns:a16="http://schemas.microsoft.com/office/drawing/2014/main" id="{9CE3EEB0-1FEE-48F9-8BFD-358FC85B3DA4}"/>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2752324" y="3761011"/>
            <a:ext cx="1844624" cy="393852"/>
          </a:xfrm>
          <a:prstGeom prst="rect">
            <a:avLst/>
          </a:prstGeom>
        </p:spPr>
      </p:pic>
      <p:pic>
        <p:nvPicPr>
          <p:cNvPr id="62" name="グラフィックス 61">
            <a:extLst>
              <a:ext uri="{FF2B5EF4-FFF2-40B4-BE49-F238E27FC236}">
                <a16:creationId xmlns:a16="http://schemas.microsoft.com/office/drawing/2014/main" id="{2AA08F4B-7BD0-46B3-B195-E49F1AC07110}"/>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3007377" y="1846600"/>
            <a:ext cx="2201114" cy="589246"/>
          </a:xfrm>
          <a:prstGeom prst="rect">
            <a:avLst/>
          </a:prstGeom>
        </p:spPr>
      </p:pic>
      <p:pic>
        <p:nvPicPr>
          <p:cNvPr id="73" name="グラフィックス 72">
            <a:extLst>
              <a:ext uri="{FF2B5EF4-FFF2-40B4-BE49-F238E27FC236}">
                <a16:creationId xmlns:a16="http://schemas.microsoft.com/office/drawing/2014/main" id="{F1566EC5-5700-44A8-B585-E9D0984280AA}"/>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2877239" y="6745231"/>
            <a:ext cx="1754016" cy="353968"/>
          </a:xfrm>
          <a:prstGeom prst="rect">
            <a:avLst/>
          </a:prstGeom>
        </p:spPr>
      </p:pic>
      <p:sp>
        <p:nvSpPr>
          <p:cNvPr id="68" name="テキスト ボックス 67">
            <a:extLst>
              <a:ext uri="{FF2B5EF4-FFF2-40B4-BE49-F238E27FC236}">
                <a16:creationId xmlns:a16="http://schemas.microsoft.com/office/drawing/2014/main" id="{F455142D-AA01-4905-A8B0-0A2F8BFA5612}"/>
              </a:ext>
            </a:extLst>
          </p:cNvPr>
          <p:cNvSpPr txBox="1"/>
          <p:nvPr/>
        </p:nvSpPr>
        <p:spPr>
          <a:xfrm>
            <a:off x="371757" y="5574647"/>
            <a:ext cx="3217698" cy="307777"/>
          </a:xfrm>
          <a:prstGeom prst="rect">
            <a:avLst/>
          </a:prstGeom>
          <a:noFill/>
        </p:spPr>
        <p:txBody>
          <a:bodyPr wrap="square" rtlCol="0">
            <a:spAutoFit/>
          </a:bodyPr>
          <a:lstStyle/>
          <a:p>
            <a:r>
              <a:rPr kumimoji="1" lang="ja-JP" altLang="en-US" sz="1400" dirty="0">
                <a:latin typeface="HGS創英角ﾎﾟｯﾌﾟ体" panose="040B0A00000000000000" pitchFamily="50" charset="-128"/>
                <a:ea typeface="HGS創英角ﾎﾟｯﾌﾟ体" panose="040B0A00000000000000" pitchFamily="50" charset="-128"/>
              </a:rPr>
              <a:t>家族や友達と一緒に泳ぎたい！</a:t>
            </a:r>
          </a:p>
        </p:txBody>
      </p:sp>
      <p:sp>
        <p:nvSpPr>
          <p:cNvPr id="4" name="正方形/長方形 3">
            <a:extLst>
              <a:ext uri="{FF2B5EF4-FFF2-40B4-BE49-F238E27FC236}">
                <a16:creationId xmlns:a16="http://schemas.microsoft.com/office/drawing/2014/main" id="{9F4EDDA9-FB30-452C-97E7-1E69C7002A8D}"/>
              </a:ext>
            </a:extLst>
          </p:cNvPr>
          <p:cNvSpPr/>
          <p:nvPr/>
        </p:nvSpPr>
        <p:spPr>
          <a:xfrm>
            <a:off x="3161970" y="6291939"/>
            <a:ext cx="2852063" cy="830997"/>
          </a:xfrm>
          <a:prstGeom prst="rect">
            <a:avLst/>
          </a:prstGeom>
          <a:noFill/>
        </p:spPr>
        <p:txBody>
          <a:bodyPr wrap="none" lIns="91440" tIns="45720" rIns="91440" bIns="45720">
            <a:spAutoFit/>
          </a:bodyPr>
          <a:lstStyle/>
          <a:p>
            <a:pPr algn="ctr"/>
            <a:r>
              <a:rPr lang="en-US" altLang="ja-JP" sz="1600" b="1" cap="none" spc="0" dirty="0">
                <a:ln w="0"/>
                <a:solidFill>
                  <a:schemeClr val="tx1"/>
                </a:solidFill>
                <a:effectLst>
                  <a:outerShdw blurRad="38100" dist="19050" dir="2700000" algn="tl" rotWithShape="0">
                    <a:schemeClr val="dk1">
                      <a:alpha val="40000"/>
                    </a:schemeClr>
                  </a:outerShdw>
                </a:effectLst>
              </a:rPr>
              <a:t>※</a:t>
            </a:r>
            <a:r>
              <a:rPr lang="ja-JP" altLang="en-US" sz="1600" b="1" cap="none" spc="0" dirty="0">
                <a:ln w="0"/>
                <a:solidFill>
                  <a:schemeClr val="tx1"/>
                </a:solidFill>
                <a:effectLst>
                  <a:outerShdw blurRad="38100" dist="19050" dir="2700000" algn="tl" rotWithShape="0">
                    <a:schemeClr val="dk1">
                      <a:alpha val="40000"/>
                    </a:schemeClr>
                  </a:outerShdw>
                </a:effectLst>
              </a:rPr>
              <a:t>人数は</a:t>
            </a:r>
            <a:r>
              <a:rPr lang="en-US" altLang="ja-JP" sz="1600" b="1" cap="none" spc="0" dirty="0">
                <a:ln w="0"/>
                <a:solidFill>
                  <a:schemeClr val="tx1"/>
                </a:solidFill>
                <a:effectLst>
                  <a:outerShdw blurRad="38100" dist="19050" dir="2700000" algn="tl" rotWithShape="0">
                    <a:schemeClr val="dk1">
                      <a:alpha val="40000"/>
                    </a:schemeClr>
                  </a:outerShdw>
                </a:effectLst>
              </a:rPr>
              <a:t>1</a:t>
            </a:r>
            <a:r>
              <a:rPr lang="ja-JP" altLang="en-US" sz="1600" b="1" cap="none" spc="0" dirty="0">
                <a:ln w="0"/>
                <a:solidFill>
                  <a:schemeClr val="tx1"/>
                </a:solidFill>
                <a:effectLst>
                  <a:outerShdw blurRad="38100" dist="19050" dir="2700000" algn="tl" rotWithShape="0">
                    <a:schemeClr val="dk1">
                      <a:alpha val="40000"/>
                    </a:schemeClr>
                  </a:outerShdw>
                </a:effectLst>
              </a:rPr>
              <a:t>名～</a:t>
            </a:r>
            <a:r>
              <a:rPr lang="en-US" altLang="ja-JP" sz="1600" b="1" cap="none" spc="0" dirty="0">
                <a:ln w="0"/>
                <a:solidFill>
                  <a:schemeClr val="tx1"/>
                </a:solidFill>
                <a:effectLst>
                  <a:outerShdw blurRad="38100" dist="19050" dir="2700000" algn="tl" rotWithShape="0">
                    <a:schemeClr val="dk1">
                      <a:alpha val="40000"/>
                    </a:schemeClr>
                  </a:outerShdw>
                </a:effectLst>
              </a:rPr>
              <a:t>3</a:t>
            </a:r>
            <a:r>
              <a:rPr lang="ja-JP" altLang="en-US" sz="1600" b="1" cap="none" spc="0" dirty="0">
                <a:ln w="0"/>
                <a:solidFill>
                  <a:schemeClr val="tx1"/>
                </a:solidFill>
                <a:effectLst>
                  <a:outerShdw blurRad="38100" dist="19050" dir="2700000" algn="tl" rotWithShape="0">
                    <a:schemeClr val="dk1">
                      <a:alpha val="40000"/>
                    </a:schemeClr>
                  </a:outerShdw>
                </a:effectLst>
              </a:rPr>
              <a:t>名</a:t>
            </a:r>
            <a:r>
              <a:rPr lang="ja-JP" altLang="en-US" sz="1600" b="1" dirty="0">
                <a:ln w="0"/>
                <a:effectLst>
                  <a:outerShdw blurRad="38100" dist="19050" dir="2700000" algn="tl" rotWithShape="0">
                    <a:schemeClr val="dk1">
                      <a:alpha val="40000"/>
                    </a:schemeClr>
                  </a:outerShdw>
                </a:effectLst>
              </a:rPr>
              <a:t>程で</a:t>
            </a:r>
            <a:endParaRPr lang="en-US" altLang="ja-JP" sz="1600" b="1" dirty="0">
              <a:ln w="0"/>
              <a:effectLst>
                <a:outerShdw blurRad="38100" dist="19050" dir="2700000" algn="tl" rotWithShape="0">
                  <a:schemeClr val="dk1">
                    <a:alpha val="40000"/>
                  </a:schemeClr>
                </a:outerShdw>
              </a:effectLst>
            </a:endParaRPr>
          </a:p>
          <a:p>
            <a:pPr algn="ctr"/>
            <a:r>
              <a:rPr lang="ja-JP" altLang="en-US" sz="1600" b="1" cap="none" spc="0" dirty="0">
                <a:ln w="0"/>
                <a:solidFill>
                  <a:schemeClr val="tx1"/>
                </a:solidFill>
                <a:effectLst>
                  <a:outerShdw blurRad="38100" dist="19050" dir="2700000" algn="tl" rotWithShape="0">
                    <a:schemeClr val="dk1">
                      <a:alpha val="40000"/>
                    </a:schemeClr>
                  </a:outerShdw>
                </a:effectLst>
              </a:rPr>
              <a:t>料金は変わりません</a:t>
            </a:r>
            <a:endParaRPr lang="en-US" altLang="ja-JP" sz="1600" b="1" cap="none" spc="0" dirty="0">
              <a:ln w="0"/>
              <a:solidFill>
                <a:schemeClr val="tx1"/>
              </a:solidFill>
              <a:effectLst>
                <a:outerShdw blurRad="38100" dist="19050" dir="2700000" algn="tl" rotWithShape="0">
                  <a:schemeClr val="dk1">
                    <a:alpha val="40000"/>
                  </a:schemeClr>
                </a:outerShdw>
              </a:effectLst>
            </a:endParaRPr>
          </a:p>
          <a:p>
            <a:pPr algn="ctr"/>
            <a:r>
              <a:rPr lang="ja-JP" altLang="en-US" sz="1600" b="1" dirty="0">
                <a:ln w="0"/>
                <a:effectLst>
                  <a:outerShdw blurRad="38100" dist="19050" dir="2700000" algn="tl" rotWithShape="0">
                    <a:schemeClr val="dk1">
                      <a:alpha val="40000"/>
                    </a:schemeClr>
                  </a:outerShdw>
                </a:effectLst>
              </a:rPr>
              <a:t>人数は担当者と相談可能です</a:t>
            </a:r>
            <a:endParaRPr lang="ja-JP" altLang="en-US" sz="1600" b="1" cap="none" spc="0" dirty="0">
              <a:ln w="0"/>
              <a:solidFill>
                <a:schemeClr val="tx1"/>
              </a:solidFill>
              <a:effectLst>
                <a:outerShdw blurRad="38100" dist="19050" dir="2700000" algn="tl" rotWithShape="0">
                  <a:schemeClr val="dk1">
                    <a:alpha val="40000"/>
                  </a:schemeClr>
                </a:outerShdw>
              </a:effectLst>
            </a:endParaRPr>
          </a:p>
        </p:txBody>
      </p:sp>
      <p:pic>
        <p:nvPicPr>
          <p:cNvPr id="12" name="図 11">
            <a:extLst>
              <a:ext uri="{FF2B5EF4-FFF2-40B4-BE49-F238E27FC236}">
                <a16:creationId xmlns:a16="http://schemas.microsoft.com/office/drawing/2014/main" id="{073E2EFB-F465-417F-8154-EBB97CB35540}"/>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6239922" y="9411368"/>
            <a:ext cx="1120208" cy="1120208"/>
          </a:xfrm>
          <a:prstGeom prst="rect">
            <a:avLst/>
          </a:prstGeom>
        </p:spPr>
      </p:pic>
      <p:sp>
        <p:nvSpPr>
          <p:cNvPr id="13" name="正方形/長方形 12">
            <a:extLst>
              <a:ext uri="{FF2B5EF4-FFF2-40B4-BE49-F238E27FC236}">
                <a16:creationId xmlns:a16="http://schemas.microsoft.com/office/drawing/2014/main" id="{B5942C38-F9E7-4877-B646-ADF22F276D3C}"/>
              </a:ext>
            </a:extLst>
          </p:cNvPr>
          <p:cNvSpPr/>
          <p:nvPr/>
        </p:nvSpPr>
        <p:spPr>
          <a:xfrm>
            <a:off x="2805230" y="4674402"/>
            <a:ext cx="878767" cy="646331"/>
          </a:xfrm>
          <a:prstGeom prst="rect">
            <a:avLst/>
          </a:prstGeom>
          <a:noFill/>
        </p:spPr>
        <p:txBody>
          <a:bodyPr wrap="none" lIns="91440" tIns="45720" rIns="91440" bIns="45720">
            <a:spAutoFit/>
          </a:bodyPr>
          <a:lstStyle/>
          <a:p>
            <a:pPr algn="ctr"/>
            <a:r>
              <a:rPr lang="ja-JP" altLang="en-US" b="0" cap="none" spc="0" dirty="0">
                <a:ln w="0"/>
                <a:solidFill>
                  <a:schemeClr val="tx1"/>
                </a:solidFill>
                <a:effectLst>
                  <a:outerShdw blurRad="38100" dist="19050" dir="2700000" algn="tl" rotWithShape="0">
                    <a:schemeClr val="dk1">
                      <a:alpha val="40000"/>
                    </a:schemeClr>
                  </a:outerShdw>
                </a:effectLst>
              </a:rPr>
              <a:t>締切</a:t>
            </a:r>
            <a:endParaRPr lang="en-US" altLang="ja-JP" b="0" cap="none" spc="0" dirty="0">
              <a:ln w="0"/>
              <a:solidFill>
                <a:schemeClr val="tx1"/>
              </a:solidFill>
              <a:effectLst>
                <a:outerShdw blurRad="38100" dist="19050" dir="2700000" algn="tl" rotWithShape="0">
                  <a:schemeClr val="dk1">
                    <a:alpha val="40000"/>
                  </a:schemeClr>
                </a:outerShdw>
              </a:effectLst>
            </a:endParaRPr>
          </a:p>
          <a:p>
            <a:pPr algn="ctr"/>
            <a:r>
              <a:rPr lang="en-US" altLang="ja-JP" dirty="0">
                <a:ln w="0"/>
                <a:effectLst>
                  <a:outerShdw blurRad="38100" dist="19050" dir="2700000" algn="tl" rotWithShape="0">
                    <a:schemeClr val="dk1">
                      <a:alpha val="40000"/>
                    </a:schemeClr>
                  </a:outerShdw>
                </a:effectLst>
              </a:rPr>
              <a:t>11/23</a:t>
            </a:r>
            <a:endParaRPr lang="ja-JP" altLang="en-US" b="0" cap="none" spc="0" dirty="0">
              <a:ln w="0"/>
              <a:solidFill>
                <a:schemeClr val="tx1"/>
              </a:solidFill>
              <a:effectLst>
                <a:outerShdw blurRad="38100" dist="19050" dir="2700000" algn="tl" rotWithShape="0">
                  <a:schemeClr val="dk1">
                    <a:alpha val="40000"/>
                  </a:schemeClr>
                </a:outerShdw>
              </a:effectLst>
            </a:endParaRPr>
          </a:p>
        </p:txBody>
      </p:sp>
      <p:sp>
        <p:nvSpPr>
          <p:cNvPr id="56" name="正方形/長方形 55">
            <a:extLst>
              <a:ext uri="{FF2B5EF4-FFF2-40B4-BE49-F238E27FC236}">
                <a16:creationId xmlns:a16="http://schemas.microsoft.com/office/drawing/2014/main" id="{6FD709AE-535F-4F28-90AD-08E37A65FA36}"/>
              </a:ext>
            </a:extLst>
          </p:cNvPr>
          <p:cNvSpPr/>
          <p:nvPr/>
        </p:nvSpPr>
        <p:spPr>
          <a:xfrm>
            <a:off x="6230951" y="4856791"/>
            <a:ext cx="878767" cy="646331"/>
          </a:xfrm>
          <a:prstGeom prst="rect">
            <a:avLst/>
          </a:prstGeom>
          <a:noFill/>
        </p:spPr>
        <p:txBody>
          <a:bodyPr wrap="none" lIns="91440" tIns="45720" rIns="91440" bIns="45720">
            <a:spAutoFit/>
          </a:bodyPr>
          <a:lstStyle/>
          <a:p>
            <a:pPr algn="ctr"/>
            <a:r>
              <a:rPr lang="ja-JP" altLang="en-US" b="0" cap="none" spc="0" dirty="0">
                <a:ln w="0"/>
                <a:solidFill>
                  <a:schemeClr val="tx1"/>
                </a:solidFill>
                <a:effectLst>
                  <a:outerShdw blurRad="38100" dist="19050" dir="2700000" algn="tl" rotWithShape="0">
                    <a:schemeClr val="dk1">
                      <a:alpha val="40000"/>
                    </a:schemeClr>
                  </a:outerShdw>
                </a:effectLst>
              </a:rPr>
              <a:t>締切</a:t>
            </a:r>
            <a:endParaRPr lang="en-US" altLang="ja-JP" b="0" cap="none" spc="0" dirty="0">
              <a:ln w="0"/>
              <a:solidFill>
                <a:schemeClr val="tx1"/>
              </a:solidFill>
              <a:effectLst>
                <a:outerShdw blurRad="38100" dist="19050" dir="2700000" algn="tl" rotWithShape="0">
                  <a:schemeClr val="dk1">
                    <a:alpha val="40000"/>
                  </a:schemeClr>
                </a:outerShdw>
              </a:effectLst>
            </a:endParaRPr>
          </a:p>
          <a:p>
            <a:pPr algn="ctr"/>
            <a:r>
              <a:rPr lang="en-US" altLang="ja-JP" dirty="0">
                <a:ln w="0"/>
                <a:effectLst>
                  <a:outerShdw blurRad="38100" dist="19050" dir="2700000" algn="tl" rotWithShape="0">
                    <a:schemeClr val="dk1">
                      <a:alpha val="40000"/>
                    </a:schemeClr>
                  </a:outerShdw>
                </a:effectLst>
              </a:rPr>
              <a:t>11/29</a:t>
            </a:r>
            <a:endParaRPr lang="ja-JP" altLang="en-US" b="0" cap="none" spc="0" dirty="0">
              <a:ln w="0"/>
              <a:solidFill>
                <a:schemeClr val="tx1"/>
              </a:solidFill>
              <a:effectLst>
                <a:outerShdw blurRad="38100" dist="19050" dir="2700000" algn="tl" rotWithShape="0">
                  <a:schemeClr val="dk1">
                    <a:alpha val="40000"/>
                  </a:schemeClr>
                </a:outerShdw>
              </a:effectLst>
            </a:endParaRPr>
          </a:p>
        </p:txBody>
      </p:sp>
      <p:sp>
        <p:nvSpPr>
          <p:cNvPr id="65" name="正方形/長方形 64">
            <a:extLst>
              <a:ext uri="{FF2B5EF4-FFF2-40B4-BE49-F238E27FC236}">
                <a16:creationId xmlns:a16="http://schemas.microsoft.com/office/drawing/2014/main" id="{95CF86AF-9D87-41BD-910D-A3D583905653}"/>
              </a:ext>
            </a:extLst>
          </p:cNvPr>
          <p:cNvSpPr/>
          <p:nvPr/>
        </p:nvSpPr>
        <p:spPr>
          <a:xfrm>
            <a:off x="5483739" y="5813235"/>
            <a:ext cx="731290" cy="646331"/>
          </a:xfrm>
          <a:prstGeom prst="rect">
            <a:avLst/>
          </a:prstGeom>
          <a:noFill/>
        </p:spPr>
        <p:txBody>
          <a:bodyPr wrap="none" lIns="91440" tIns="45720" rIns="91440" bIns="45720">
            <a:spAutoFit/>
          </a:bodyPr>
          <a:lstStyle/>
          <a:p>
            <a:pPr algn="ctr"/>
            <a:r>
              <a:rPr lang="ja-JP" altLang="en-US" b="0" cap="none" spc="0" dirty="0">
                <a:ln w="0"/>
                <a:solidFill>
                  <a:schemeClr val="tx1"/>
                </a:solidFill>
                <a:effectLst>
                  <a:outerShdw blurRad="38100" dist="19050" dir="2700000" algn="tl" rotWithShape="0">
                    <a:schemeClr val="dk1">
                      <a:alpha val="40000"/>
                    </a:schemeClr>
                  </a:outerShdw>
                </a:effectLst>
              </a:rPr>
              <a:t>締切</a:t>
            </a:r>
            <a:endParaRPr lang="en-US" altLang="ja-JP" b="0" cap="none" spc="0" dirty="0">
              <a:ln w="0"/>
              <a:solidFill>
                <a:schemeClr val="tx1"/>
              </a:solidFill>
              <a:effectLst>
                <a:outerShdw blurRad="38100" dist="19050" dir="2700000" algn="tl" rotWithShape="0">
                  <a:schemeClr val="dk1">
                    <a:alpha val="40000"/>
                  </a:schemeClr>
                </a:outerShdw>
              </a:effectLst>
            </a:endParaRPr>
          </a:p>
          <a:p>
            <a:pPr algn="ctr"/>
            <a:r>
              <a:rPr lang="en-US" altLang="ja-JP" b="0" cap="none" spc="0" dirty="0">
                <a:ln w="0"/>
                <a:solidFill>
                  <a:schemeClr val="tx1"/>
                </a:solidFill>
                <a:effectLst>
                  <a:outerShdw blurRad="38100" dist="19050" dir="2700000" algn="tl" rotWithShape="0">
                    <a:schemeClr val="dk1">
                      <a:alpha val="40000"/>
                    </a:schemeClr>
                  </a:outerShdw>
                </a:effectLst>
              </a:rPr>
              <a:t>12/7</a:t>
            </a:r>
            <a:endParaRPr lang="ja-JP" altLang="en-US" b="0" cap="none" spc="0" dirty="0">
              <a:ln w="0"/>
              <a:solidFill>
                <a:schemeClr val="tx1"/>
              </a:solidFill>
              <a:effectLst>
                <a:outerShdw blurRad="38100" dist="19050" dir="2700000" algn="tl" rotWithShape="0">
                  <a:schemeClr val="dk1">
                    <a:alpha val="40000"/>
                  </a:schemeClr>
                </a:outerShdw>
              </a:effectLst>
            </a:endParaRPr>
          </a:p>
        </p:txBody>
      </p:sp>
      <p:sp>
        <p:nvSpPr>
          <p:cNvPr id="72" name="正方形/長方形 71">
            <a:extLst>
              <a:ext uri="{FF2B5EF4-FFF2-40B4-BE49-F238E27FC236}">
                <a16:creationId xmlns:a16="http://schemas.microsoft.com/office/drawing/2014/main" id="{A04B9B28-B7BA-483F-B4B8-E7C797D3DDC1}"/>
              </a:ext>
            </a:extLst>
          </p:cNvPr>
          <p:cNvSpPr/>
          <p:nvPr/>
        </p:nvSpPr>
        <p:spPr>
          <a:xfrm>
            <a:off x="6056544" y="7524773"/>
            <a:ext cx="878767" cy="646331"/>
          </a:xfrm>
          <a:prstGeom prst="rect">
            <a:avLst/>
          </a:prstGeom>
          <a:noFill/>
        </p:spPr>
        <p:txBody>
          <a:bodyPr wrap="none" lIns="91440" tIns="45720" rIns="91440" bIns="45720">
            <a:spAutoFit/>
          </a:bodyPr>
          <a:lstStyle/>
          <a:p>
            <a:pPr algn="ctr"/>
            <a:r>
              <a:rPr lang="ja-JP" altLang="en-US" b="0" cap="none" spc="0" dirty="0">
                <a:ln w="0"/>
                <a:solidFill>
                  <a:schemeClr val="tx1"/>
                </a:solidFill>
                <a:effectLst>
                  <a:outerShdw blurRad="38100" dist="19050" dir="2700000" algn="tl" rotWithShape="0">
                    <a:schemeClr val="dk1">
                      <a:alpha val="40000"/>
                    </a:schemeClr>
                  </a:outerShdw>
                </a:effectLst>
              </a:rPr>
              <a:t>締切</a:t>
            </a:r>
            <a:endParaRPr lang="en-US" altLang="ja-JP" b="0" cap="none" spc="0" dirty="0">
              <a:ln w="0"/>
              <a:solidFill>
                <a:schemeClr val="tx1"/>
              </a:solidFill>
              <a:effectLst>
                <a:outerShdw blurRad="38100" dist="19050" dir="2700000" algn="tl" rotWithShape="0">
                  <a:schemeClr val="dk1">
                    <a:alpha val="40000"/>
                  </a:schemeClr>
                </a:outerShdw>
              </a:effectLst>
            </a:endParaRPr>
          </a:p>
          <a:p>
            <a:pPr algn="ctr"/>
            <a:r>
              <a:rPr lang="en-US" altLang="ja-JP" b="0" cap="none" spc="0" dirty="0">
                <a:ln w="0"/>
                <a:solidFill>
                  <a:schemeClr val="tx1"/>
                </a:solidFill>
                <a:effectLst>
                  <a:outerShdw blurRad="38100" dist="19050" dir="2700000" algn="tl" rotWithShape="0">
                    <a:schemeClr val="dk1">
                      <a:alpha val="40000"/>
                    </a:schemeClr>
                  </a:outerShdw>
                </a:effectLst>
              </a:rPr>
              <a:t>12/17</a:t>
            </a:r>
            <a:endParaRPr lang="ja-JP" altLang="en-US" b="0" cap="none" spc="0" dirty="0">
              <a:ln w="0"/>
              <a:solidFill>
                <a:schemeClr val="tx1"/>
              </a:solidFill>
              <a:effectLst>
                <a:outerShdw blurRad="38100" dist="19050" dir="2700000" algn="tl" rotWithShape="0">
                  <a:schemeClr val="dk1">
                    <a:alpha val="40000"/>
                  </a:schemeClr>
                </a:outerShdw>
              </a:effectLst>
            </a:endParaRPr>
          </a:p>
        </p:txBody>
      </p:sp>
      <p:sp>
        <p:nvSpPr>
          <p:cNvPr id="14" name="正方形/長方形 13">
            <a:extLst>
              <a:ext uri="{FF2B5EF4-FFF2-40B4-BE49-F238E27FC236}">
                <a16:creationId xmlns:a16="http://schemas.microsoft.com/office/drawing/2014/main" id="{C128DA63-7A8F-4F1D-841F-AEC82610C48C}"/>
              </a:ext>
            </a:extLst>
          </p:cNvPr>
          <p:cNvSpPr/>
          <p:nvPr/>
        </p:nvSpPr>
        <p:spPr>
          <a:xfrm>
            <a:off x="-41737" y="8766173"/>
            <a:ext cx="6154249" cy="584775"/>
          </a:xfrm>
          <a:prstGeom prst="rect">
            <a:avLst/>
          </a:prstGeom>
          <a:noFill/>
        </p:spPr>
        <p:txBody>
          <a:bodyPr wrap="none" lIns="91440" tIns="45720" rIns="91440" bIns="45720">
            <a:spAutoFit/>
          </a:bodyPr>
          <a:lstStyle/>
          <a:p>
            <a:pPr algn="ctr"/>
            <a:r>
              <a:rPr lang="ja-JP" altLang="en-US" sz="3200" b="0" cap="none" spc="0" dirty="0">
                <a:ln w="0"/>
                <a:solidFill>
                  <a:schemeClr val="tx1"/>
                </a:solidFill>
                <a:effectLst>
                  <a:outerShdw blurRad="38100" dist="19050" dir="2700000" algn="tl" rotWithShape="0">
                    <a:schemeClr val="dk1">
                      <a:alpha val="40000"/>
                    </a:schemeClr>
                  </a:outerShdw>
                </a:effectLst>
              </a:rPr>
              <a:t>申込開始日：</a:t>
            </a:r>
            <a:r>
              <a:rPr lang="en-US" altLang="ja-JP" sz="3200" b="0" cap="none" spc="0" dirty="0">
                <a:ln w="0"/>
                <a:solidFill>
                  <a:schemeClr val="tx1"/>
                </a:solidFill>
                <a:effectLst>
                  <a:outerShdw blurRad="38100" dist="19050" dir="2700000" algn="tl" rotWithShape="0">
                    <a:schemeClr val="dk1">
                      <a:alpha val="40000"/>
                    </a:schemeClr>
                  </a:outerShdw>
                </a:effectLst>
              </a:rPr>
              <a:t>11/11</a:t>
            </a:r>
            <a:r>
              <a:rPr lang="ja-JP" altLang="en-US" sz="3200" b="0" cap="none" spc="0" dirty="0">
                <a:ln w="0"/>
                <a:solidFill>
                  <a:schemeClr val="tx1"/>
                </a:solidFill>
                <a:effectLst>
                  <a:outerShdw blurRad="38100" dist="19050" dir="2700000" algn="tl" rotWithShape="0">
                    <a:schemeClr val="dk1">
                      <a:alpha val="40000"/>
                    </a:schemeClr>
                  </a:outerShdw>
                </a:effectLst>
              </a:rPr>
              <a:t>　</a:t>
            </a:r>
            <a:r>
              <a:rPr lang="en-US" altLang="ja-JP" sz="3200" b="0" cap="none" spc="0" dirty="0">
                <a:ln w="0"/>
                <a:solidFill>
                  <a:schemeClr val="tx1"/>
                </a:solidFill>
                <a:effectLst>
                  <a:outerShdw blurRad="38100" dist="19050" dir="2700000" algn="tl" rotWithShape="0">
                    <a:schemeClr val="dk1">
                      <a:alpha val="40000"/>
                    </a:schemeClr>
                  </a:outerShdw>
                </a:effectLst>
              </a:rPr>
              <a:t>10</a:t>
            </a:r>
            <a:r>
              <a:rPr lang="ja-JP" altLang="en-US" sz="3200" b="0" cap="none" spc="0" dirty="0">
                <a:ln w="0"/>
                <a:solidFill>
                  <a:schemeClr val="tx1"/>
                </a:solidFill>
                <a:effectLst>
                  <a:outerShdw blurRad="38100" dist="19050" dir="2700000" algn="tl" rotWithShape="0">
                    <a:schemeClr val="dk1">
                      <a:alpha val="40000"/>
                    </a:schemeClr>
                  </a:outerShdw>
                </a:effectLst>
              </a:rPr>
              <a:t>：</a:t>
            </a:r>
            <a:r>
              <a:rPr lang="en-US" altLang="ja-JP" sz="3200" b="0" cap="none" spc="0" dirty="0">
                <a:ln w="0"/>
                <a:solidFill>
                  <a:schemeClr val="tx1"/>
                </a:solidFill>
                <a:effectLst>
                  <a:outerShdw blurRad="38100" dist="19050" dir="2700000" algn="tl" rotWithShape="0">
                    <a:schemeClr val="dk1">
                      <a:alpha val="40000"/>
                    </a:schemeClr>
                  </a:outerShdw>
                </a:effectLst>
              </a:rPr>
              <a:t>00</a:t>
            </a:r>
            <a:r>
              <a:rPr lang="ja-JP" altLang="en-US" sz="3200" b="0" cap="none" spc="0" dirty="0">
                <a:ln w="0"/>
                <a:solidFill>
                  <a:schemeClr val="tx1"/>
                </a:solidFill>
                <a:effectLst>
                  <a:outerShdw blurRad="38100" dist="19050" dir="2700000" algn="tl" rotWithShape="0">
                    <a:schemeClr val="dk1">
                      <a:alpha val="40000"/>
                    </a:schemeClr>
                  </a:outerShdw>
                </a:effectLst>
              </a:rPr>
              <a:t>～</a:t>
            </a:r>
          </a:p>
        </p:txBody>
      </p:sp>
      <p:sp>
        <p:nvSpPr>
          <p:cNvPr id="6" name="正方形/長方形 5">
            <a:extLst>
              <a:ext uri="{FF2B5EF4-FFF2-40B4-BE49-F238E27FC236}">
                <a16:creationId xmlns:a16="http://schemas.microsoft.com/office/drawing/2014/main" id="{F8C582C7-F5CD-4579-A366-DDE77B25CE75}"/>
              </a:ext>
            </a:extLst>
          </p:cNvPr>
          <p:cNvSpPr/>
          <p:nvPr/>
        </p:nvSpPr>
        <p:spPr>
          <a:xfrm>
            <a:off x="6298539" y="199961"/>
            <a:ext cx="1026418" cy="3416320"/>
          </a:xfrm>
          <a:prstGeom prst="rect">
            <a:avLst/>
          </a:prstGeom>
          <a:solidFill>
            <a:schemeClr val="bg1"/>
          </a:solidFill>
        </p:spPr>
        <p:txBody>
          <a:bodyPr wrap="square" lIns="91440" tIns="45720" rIns="91440" bIns="45720">
            <a:spAutoFit/>
          </a:bodyPr>
          <a:lstStyle/>
          <a:p>
            <a:pPr algn="ctr"/>
            <a:r>
              <a:rPr lang="ja-JP" altLang="en-US" sz="3600" dirty="0">
                <a:ln w="0"/>
                <a:effectLst>
                  <a:outerShdw blurRad="38100" dist="19050" dir="2700000" algn="tl" rotWithShape="0">
                    <a:schemeClr val="dk1">
                      <a:alpha val="40000"/>
                    </a:schemeClr>
                  </a:outerShdw>
                </a:effectLst>
              </a:rPr>
              <a:t>冬</a:t>
            </a:r>
            <a:endParaRPr lang="en-US" altLang="ja-JP" sz="3600" dirty="0">
              <a:ln w="0"/>
              <a:effectLst>
                <a:outerShdw blurRad="38100" dist="19050" dir="2700000" algn="tl" rotWithShape="0">
                  <a:schemeClr val="dk1">
                    <a:alpha val="40000"/>
                  </a:schemeClr>
                </a:outerShdw>
              </a:effectLst>
            </a:endParaRPr>
          </a:p>
          <a:p>
            <a:pPr algn="ctr"/>
            <a:r>
              <a:rPr lang="ja-JP" altLang="en-US" sz="3600" dirty="0">
                <a:ln w="0"/>
                <a:effectLst>
                  <a:outerShdw blurRad="38100" dist="19050" dir="2700000" algn="tl" rotWithShape="0">
                    <a:schemeClr val="dk1">
                      <a:alpha val="40000"/>
                    </a:schemeClr>
                  </a:outerShdw>
                </a:effectLst>
              </a:rPr>
              <a:t>の</a:t>
            </a:r>
            <a:endParaRPr lang="en-US" altLang="ja-JP" sz="3600" dirty="0">
              <a:ln w="0"/>
              <a:effectLst>
                <a:outerShdw blurRad="38100" dist="19050" dir="2700000" algn="tl" rotWithShape="0">
                  <a:schemeClr val="dk1">
                    <a:alpha val="40000"/>
                  </a:schemeClr>
                </a:outerShdw>
              </a:effectLst>
            </a:endParaRPr>
          </a:p>
          <a:p>
            <a:pPr algn="ctr"/>
            <a:r>
              <a:rPr lang="ja-JP" altLang="en-US" sz="3600" b="0" cap="none" spc="0" dirty="0">
                <a:ln w="0"/>
                <a:solidFill>
                  <a:schemeClr val="tx1"/>
                </a:solidFill>
                <a:effectLst>
                  <a:outerShdw blurRad="38100" dist="19050" dir="2700000" algn="tl" rotWithShape="0">
                    <a:schemeClr val="dk1">
                      <a:alpha val="40000"/>
                    </a:schemeClr>
                  </a:outerShdw>
                </a:effectLst>
              </a:rPr>
              <a:t>短</a:t>
            </a:r>
            <a:endParaRPr lang="en-US" altLang="ja-JP" sz="3600" b="0" cap="none" spc="0" dirty="0">
              <a:ln w="0"/>
              <a:solidFill>
                <a:schemeClr val="tx1"/>
              </a:solidFill>
              <a:effectLst>
                <a:outerShdw blurRad="38100" dist="19050" dir="2700000" algn="tl" rotWithShape="0">
                  <a:schemeClr val="dk1">
                    <a:alpha val="40000"/>
                  </a:schemeClr>
                </a:outerShdw>
              </a:effectLst>
            </a:endParaRPr>
          </a:p>
          <a:p>
            <a:pPr algn="ctr"/>
            <a:r>
              <a:rPr lang="ja-JP" altLang="en-US" sz="3600" b="0" cap="none" spc="0" dirty="0">
                <a:ln w="0"/>
                <a:solidFill>
                  <a:schemeClr val="tx1"/>
                </a:solidFill>
                <a:effectLst>
                  <a:outerShdw blurRad="38100" dist="19050" dir="2700000" algn="tl" rotWithShape="0">
                    <a:schemeClr val="dk1">
                      <a:alpha val="40000"/>
                    </a:schemeClr>
                  </a:outerShdw>
                </a:effectLst>
              </a:rPr>
              <a:t>期</a:t>
            </a:r>
            <a:endParaRPr lang="en-US" altLang="ja-JP" sz="3600" b="0" cap="none" spc="0" dirty="0">
              <a:ln w="0"/>
              <a:solidFill>
                <a:schemeClr val="tx1"/>
              </a:solidFill>
              <a:effectLst>
                <a:outerShdw blurRad="38100" dist="19050" dir="2700000" algn="tl" rotWithShape="0">
                  <a:schemeClr val="dk1">
                    <a:alpha val="40000"/>
                  </a:schemeClr>
                </a:outerShdw>
              </a:effectLst>
            </a:endParaRPr>
          </a:p>
          <a:p>
            <a:pPr algn="ctr"/>
            <a:r>
              <a:rPr lang="ja-JP" altLang="en-US" sz="3600" b="0" cap="none" spc="0" dirty="0">
                <a:ln w="0"/>
                <a:solidFill>
                  <a:schemeClr val="tx1"/>
                </a:solidFill>
                <a:effectLst>
                  <a:outerShdw blurRad="38100" dist="19050" dir="2700000" algn="tl" rotWithShape="0">
                    <a:schemeClr val="dk1">
                      <a:alpha val="40000"/>
                    </a:schemeClr>
                  </a:outerShdw>
                </a:effectLst>
              </a:rPr>
              <a:t>教</a:t>
            </a:r>
            <a:endParaRPr lang="en-US" altLang="ja-JP" sz="3600" b="0" cap="none" spc="0" dirty="0">
              <a:ln w="0"/>
              <a:solidFill>
                <a:schemeClr val="tx1"/>
              </a:solidFill>
              <a:effectLst>
                <a:outerShdw blurRad="38100" dist="19050" dir="2700000" algn="tl" rotWithShape="0">
                  <a:schemeClr val="dk1">
                    <a:alpha val="40000"/>
                  </a:schemeClr>
                </a:outerShdw>
              </a:effectLst>
            </a:endParaRPr>
          </a:p>
          <a:p>
            <a:pPr algn="ctr"/>
            <a:r>
              <a:rPr lang="ja-JP" altLang="en-US" sz="3600" b="0" cap="none" spc="0" dirty="0">
                <a:ln w="0"/>
                <a:solidFill>
                  <a:schemeClr val="tx1"/>
                </a:solidFill>
                <a:effectLst>
                  <a:outerShdw blurRad="38100" dist="19050" dir="2700000" algn="tl" rotWithShape="0">
                    <a:schemeClr val="dk1">
                      <a:alpha val="40000"/>
                    </a:schemeClr>
                  </a:outerShdw>
                </a:effectLst>
              </a:rPr>
              <a:t>室</a:t>
            </a:r>
            <a:endParaRPr lang="ja-JP" altLang="en-U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13571475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2198</TotalTime>
  <Words>422</Words>
  <Application>Microsoft Office PowerPoint</Application>
  <PresentationFormat>ユーザー設定</PresentationFormat>
  <Paragraphs>65</Paragraphs>
  <Slides>1</Slides>
  <Notes>1</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vt:i4>
      </vt:variant>
    </vt:vector>
  </HeadingPairs>
  <TitlesOfParts>
    <vt:vector size="10" baseType="lpstr">
      <vt:lpstr>A-OTF 新丸ゴ Pro M</vt:lpstr>
      <vt:lpstr>HGS創英角ﾎﾟｯﾌﾟ体</vt:lpstr>
      <vt:lpstr>HG丸ｺﾞｼｯｸM-PRO</vt:lpstr>
      <vt:lpstr>ＭＳ ゴシック</vt:lpstr>
      <vt:lpstr>游ゴシック</vt:lpstr>
      <vt:lpstr>Arial</vt:lpstr>
      <vt:lpstr>Consolas</vt:lpstr>
      <vt:lpstr>Verdana</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chaya</dc:creator>
  <cp:lastModifiedBy>碧南</cp:lastModifiedBy>
  <cp:revision>120</cp:revision>
  <cp:lastPrinted>2024-10-28T04:29:14Z</cp:lastPrinted>
  <dcterms:created xsi:type="dcterms:W3CDTF">2022-11-10T01:05:47Z</dcterms:created>
  <dcterms:modified xsi:type="dcterms:W3CDTF">2024-10-28T04:29:25Z</dcterms:modified>
</cp:coreProperties>
</file>