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0691813" cy="1511935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30" d="100"/>
          <a:sy n="30" d="100"/>
        </p:scale>
        <p:origin x="13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EE7FD-6B51-4CD8-97C3-4EBA6F58E97F}" type="datetimeFigureOut">
              <a:rPr kumimoji="1" lang="ja-JP" altLang="en-US" smtClean="0"/>
              <a:t>2024/12/29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7FA4-E2C2-4738-9C79-265686EFE6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67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・時間や日程（緑色の文字）は書き換え時自由です</a:t>
            </a:r>
            <a:endParaRPr kumimoji="1" lang="en-US" altLang="ja-JP" dirty="0"/>
          </a:p>
          <a:p>
            <a:r>
              <a:rPr kumimoji="1" lang="ja-JP" altLang="en-US"/>
              <a:t>・注意書き４点とコペンは削除可能な画像となっております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E7FA4-E2C2-4738-9C79-265686EFE6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7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2024/12/29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25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2024/12/29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37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2024/12/29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37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2024/12/29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55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2024/12/29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37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2024/12/29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7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2024/12/29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03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2024/12/29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41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2024/12/29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93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2024/12/29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24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6F3C-586E-489B-9A3A-2FF3A5970DB5}" type="datetimeFigureOut">
              <a:rPr kumimoji="1" lang="ja-JP" altLang="en-US" smtClean="0"/>
              <a:t>2024/12/29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48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6F3C-586E-489B-9A3A-2FF3A5970DB5}" type="datetimeFigureOut">
              <a:rPr kumimoji="1" lang="ja-JP" altLang="en-US" smtClean="0"/>
              <a:t>2024/12/29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C4F6D-ECDF-480B-8815-A04C907BE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75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328" y="12380515"/>
            <a:ext cx="3977215" cy="20900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22" y="12432274"/>
            <a:ext cx="7717552" cy="146913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85638" y="9891323"/>
            <a:ext cx="8607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chemeClr val="accent6">
                    <a:lumMod val="75000"/>
                  </a:schemeClr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☆ </a:t>
            </a:r>
            <a:r>
              <a:rPr lang="en-US" altLang="ja-JP" sz="6600" b="1" dirty="0">
                <a:solidFill>
                  <a:schemeClr val="accent6">
                    <a:lumMod val="75000"/>
                  </a:schemeClr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50</a:t>
            </a:r>
            <a:r>
              <a:rPr kumimoji="1" lang="ja-JP" altLang="en-US" sz="5400" b="1" dirty="0">
                <a:solidFill>
                  <a:schemeClr val="accent6">
                    <a:lumMod val="75000"/>
                  </a:schemeClr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分レッスン</a:t>
            </a:r>
            <a:r>
              <a:rPr kumimoji="1" lang="en-US" altLang="ja-JP" sz="5400" b="1" dirty="0">
                <a:solidFill>
                  <a:schemeClr val="accent6">
                    <a:lumMod val="75000"/>
                  </a:schemeClr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/1</a:t>
            </a:r>
            <a:r>
              <a:rPr kumimoji="1" lang="ja-JP" altLang="en-US" sz="5400" b="1" dirty="0">
                <a:solidFill>
                  <a:schemeClr val="accent6">
                    <a:lumMod val="75000"/>
                  </a:schemeClr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回 ☆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385638" y="10999319"/>
            <a:ext cx="79111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【1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回レッスン</a:t>
            </a:r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4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5,500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 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税込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【3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回レッスン</a:t>
            </a:r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en-US" altLang="ja-JP" sz="4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15,400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 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税込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en-US" altLang="ja-JP" sz="40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8022" y="14345150"/>
            <a:ext cx="1055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コパンスポーツクラブ</a:t>
            </a:r>
            <a:r>
              <a:rPr lang="ja-JP" altLang="en-US" sz="3600" dirty="0">
                <a:solidFill>
                  <a:schemeClr val="bg1"/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高浜</a:t>
            </a:r>
            <a:r>
              <a:rPr kumimoji="1" lang="ja-JP" altLang="en-US" sz="3600" dirty="0">
                <a:solidFill>
                  <a:schemeClr val="bg1"/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 　　 ℡</a:t>
            </a:r>
            <a:r>
              <a:rPr lang="en-US" altLang="ja-JP" sz="3600" dirty="0">
                <a:solidFill>
                  <a:schemeClr val="bg1"/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0566-52-0277</a:t>
            </a:r>
            <a:endParaRPr kumimoji="1" lang="ja-JP" altLang="en-US" sz="2800" dirty="0">
              <a:solidFill>
                <a:schemeClr val="bg1"/>
              </a:solidFill>
              <a:latin typeface="G-OTF 新丸ゴ Pro B" panose="020F0700000000000000" pitchFamily="34" charset="-128"/>
              <a:ea typeface="G-OTF 新丸ゴ Pro B" panose="020F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45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63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G-OTF 新丸ゴ Pro B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tsuchiya</dc:creator>
  <cp:lastModifiedBy>takahama</cp:lastModifiedBy>
  <cp:revision>5</cp:revision>
  <dcterms:created xsi:type="dcterms:W3CDTF">2018-05-03T01:42:41Z</dcterms:created>
  <dcterms:modified xsi:type="dcterms:W3CDTF">2024-12-29T08:23:29Z</dcterms:modified>
</cp:coreProperties>
</file>