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</p:sldIdLst>
  <p:sldSz cx="7559675" cy="1069181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40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9CB676-0C01-4BCC-8271-72C3CE49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7556052" cy="10691813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DBF272-9928-4714-BCE1-D5204D49C99B}"/>
              </a:ext>
            </a:extLst>
          </p:cNvPr>
          <p:cNvSpPr/>
          <p:nvPr/>
        </p:nvSpPr>
        <p:spPr>
          <a:xfrm>
            <a:off x="-1812" y="0"/>
            <a:ext cx="7559675" cy="592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5DB3B39C-284A-4430-87DC-6F06CEDC01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241" y="337355"/>
            <a:ext cx="7004359" cy="4255148"/>
          </a:xfrm>
          <a:prstGeom prst="rect">
            <a:avLst/>
          </a:prstGeom>
        </p:spPr>
      </p:pic>
      <p:pic>
        <p:nvPicPr>
          <p:cNvPr id="33" name="図 4">
            <a:extLst>
              <a:ext uri="{FF2B5EF4-FFF2-40B4-BE49-F238E27FC236}">
                <a16:creationId xmlns:a16="http://schemas.microsoft.com/office/drawing/2014/main" id="{ABCE7A64-3101-48D1-B95E-45B12708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786" y="1356140"/>
            <a:ext cx="4697246" cy="31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27">
            <a:extLst>
              <a:ext uri="{FF2B5EF4-FFF2-40B4-BE49-F238E27FC236}">
                <a16:creationId xmlns:a16="http://schemas.microsoft.com/office/drawing/2014/main" id="{F5C1FE57-A424-456B-AA60-BAAB66F8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42" y="662838"/>
            <a:ext cx="4189916" cy="27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8C86D5-F3BE-4BEC-822B-06A017FDE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99" y="0"/>
            <a:ext cx="4476750" cy="24577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96F31B-63E9-4D04-88C2-57749EE32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" y="6341220"/>
            <a:ext cx="7559675" cy="4350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EBF4AE-70F8-43A5-85AD-1E2C569ED1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789"/>
            <a:ext cx="7559675" cy="24682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6408FB-D78F-428B-85DC-3B0167009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9" y="2961318"/>
            <a:ext cx="2168166" cy="21248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B4CD0E-7DE5-4316-B3E3-A1FFC5CE5C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99" y="4008236"/>
            <a:ext cx="2601913" cy="29141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407B043-58E7-4030-804E-21E565E85E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41" y="-218108"/>
            <a:ext cx="2155110" cy="113789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0911E40-CE99-42BD-8CAE-72FB9A4008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68" y="9744603"/>
            <a:ext cx="4441313" cy="71061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9D7909C-6D81-41ED-AAE0-38AED840D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5" y="2363830"/>
            <a:ext cx="2428656" cy="2404369"/>
          </a:xfrm>
          <a:prstGeom prst="rect">
            <a:avLst/>
          </a:prstGeom>
        </p:spPr>
      </p:pic>
      <p:pic>
        <p:nvPicPr>
          <p:cNvPr id="35" name="図 4">
            <a:extLst>
              <a:ext uri="{FF2B5EF4-FFF2-40B4-BE49-F238E27FC236}">
                <a16:creationId xmlns:a16="http://schemas.microsoft.com/office/drawing/2014/main" id="{A2AD3C19-1979-4CFA-BF7C-DEEFA554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10" y="2616523"/>
            <a:ext cx="1998690" cy="1854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1272701-1ED4-4827-AB16-D7C2438F7004}"/>
              </a:ext>
            </a:extLst>
          </p:cNvPr>
          <p:cNvSpPr txBox="1"/>
          <p:nvPr/>
        </p:nvSpPr>
        <p:spPr>
          <a:xfrm>
            <a:off x="1611356" y="5137625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秋の日帰りキャンプ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13DE615-2A99-415C-A7BA-7BEE8ED0F5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01" y="3833738"/>
            <a:ext cx="2381250" cy="293846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798772-1402-4291-8F14-28282FC56DD4}"/>
              </a:ext>
            </a:extLst>
          </p:cNvPr>
          <p:cNvSpPr txBox="1"/>
          <p:nvPr/>
        </p:nvSpPr>
        <p:spPr>
          <a:xfrm>
            <a:off x="928468" y="6735045"/>
            <a:ext cx="6091310" cy="2983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日にち：１０月２０日（日）</a:t>
            </a:r>
            <a:endParaRPr kumimoji="1" lang="en-US" altLang="ja-JP" sz="28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8</a:t>
            </a:r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：</a:t>
            </a:r>
            <a:r>
              <a:rPr kumimoji="1" lang="en-US" altLang="ja-JP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00</a:t>
            </a:r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19:30</a:t>
            </a:r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頃</a:t>
            </a:r>
            <a:endParaRPr kumimoji="1" lang="en-US" altLang="ja-JP" sz="28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10</a:t>
            </a:r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8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象：年中～</a:t>
            </a:r>
            <a:endParaRPr kumimoji="1" lang="en-US" altLang="ja-JP" sz="28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11,000</a:t>
            </a:r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8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 algn="r"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コパンスポーツクラブさかえ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 algn="r">
              <a:lnSpc>
                <a:spcPts val="2900"/>
              </a:lnSpc>
            </a:pP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052-963-0369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FBBC8209-0724-46D5-8F55-E4F5D4AD35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53" y="5637905"/>
            <a:ext cx="476183" cy="48856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49B835C-73C8-49D5-A2A5-BF9B445E0A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15" y="3490270"/>
            <a:ext cx="710260" cy="5753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1911071-C7FF-4A03-997A-D9A98E0120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20" y="5470163"/>
            <a:ext cx="674156" cy="69168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E0E35DF-9C9D-4301-993E-D02E5A4B0D3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611" y="4891452"/>
            <a:ext cx="3033212" cy="202214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9EAE34C3-A1DE-487D-A4F9-D7F431FAC14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304" y="7200719"/>
            <a:ext cx="6223038" cy="415238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549A5A6B-15BF-451C-A3C5-C1E701DFABC3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916" y="4937143"/>
            <a:ext cx="3033212" cy="203610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A5B2115-EB56-4ED6-979F-B215BF12EE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356" y="8413937"/>
            <a:ext cx="2168166" cy="23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</TotalTime>
  <Words>43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新丸ゴ Pro M</vt:lpstr>
      <vt:lpstr>HG丸ｺﾞｼｯｸM-PRO</vt:lpstr>
      <vt:lpstr>ＭＳ ゴシック</vt:lpstr>
      <vt:lpstr>メイリオ</vt:lpstr>
      <vt:lpstr>Arial</vt:lpstr>
      <vt:lpstr>Consolas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sakae</cp:lastModifiedBy>
  <cp:revision>65</cp:revision>
  <cp:lastPrinted>2024-09-18T10:21:00Z</cp:lastPrinted>
  <dcterms:created xsi:type="dcterms:W3CDTF">2022-11-10T01:05:47Z</dcterms:created>
  <dcterms:modified xsi:type="dcterms:W3CDTF">2024-09-18T10:22:21Z</dcterms:modified>
</cp:coreProperties>
</file>