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43775" cy="104759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C5C10-A9A2-4B94-92B2-F16741C35763}" v="1" dt="2024-05-26T07:21:26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美由起 稲葉" userId="6aa42f7521cdb688" providerId="LiveId" clId="{09CC5C10-A9A2-4B94-92B2-F16741C35763}"/>
    <pc:docChg chg="custSel modSld">
      <pc:chgData name="美由起 稲葉" userId="6aa42f7521cdb688" providerId="LiveId" clId="{09CC5C10-A9A2-4B94-92B2-F16741C35763}" dt="2024-05-26T07:22:05.743" v="106" actId="20577"/>
      <pc:docMkLst>
        <pc:docMk/>
      </pc:docMkLst>
      <pc:sldChg chg="addSp delSp modSp mod">
        <pc:chgData name="美由起 稲葉" userId="6aa42f7521cdb688" providerId="LiveId" clId="{09CC5C10-A9A2-4B94-92B2-F16741C35763}" dt="2024-05-26T07:22:05.743" v="106" actId="20577"/>
        <pc:sldMkLst>
          <pc:docMk/>
          <pc:sldMk cId="1871598677" sldId="256"/>
        </pc:sldMkLst>
        <pc:spChg chg="add del mod">
          <ac:chgData name="美由起 稲葉" userId="6aa42f7521cdb688" providerId="LiveId" clId="{09CC5C10-A9A2-4B94-92B2-F16741C35763}" dt="2024-05-26T07:21:31.705" v="68" actId="478"/>
          <ac:spMkLst>
            <pc:docMk/>
            <pc:sldMk cId="1871598677" sldId="256"/>
            <ac:spMk id="2" creationId="{84ACD7C8-EC3E-BC0B-A368-CB07B444B1D7}"/>
          </ac:spMkLst>
        </pc:spChg>
        <pc:spChg chg="mod">
          <ac:chgData name="美由起 稲葉" userId="6aa42f7521cdb688" providerId="LiveId" clId="{09CC5C10-A9A2-4B94-92B2-F16741C35763}" dt="2024-05-26T07:20:55.951" v="21" actId="20577"/>
          <ac:spMkLst>
            <pc:docMk/>
            <pc:sldMk cId="1871598677" sldId="256"/>
            <ac:spMk id="10" creationId="{00000000-0000-0000-0000-000000000000}"/>
          </ac:spMkLst>
        </pc:spChg>
        <pc:spChg chg="mod">
          <ac:chgData name="美由起 稲葉" userId="6aa42f7521cdb688" providerId="LiveId" clId="{09CC5C10-A9A2-4B94-92B2-F16741C35763}" dt="2024-05-26T07:21:13.234" v="65" actId="20577"/>
          <ac:spMkLst>
            <pc:docMk/>
            <pc:sldMk cId="1871598677" sldId="256"/>
            <ac:spMk id="11" creationId="{00000000-0000-0000-0000-000000000000}"/>
          </ac:spMkLst>
        </pc:spChg>
        <pc:spChg chg="mod">
          <ac:chgData name="美由起 稲葉" userId="6aa42f7521cdb688" providerId="LiveId" clId="{09CC5C10-A9A2-4B94-92B2-F16741C35763}" dt="2024-05-26T07:22:05.743" v="106" actId="20577"/>
          <ac:spMkLst>
            <pc:docMk/>
            <pc:sldMk cId="1871598677" sldId="25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83" y="1714461"/>
            <a:ext cx="6242209" cy="3647170"/>
          </a:xfrm>
        </p:spPr>
        <p:txBody>
          <a:bodyPr anchor="b"/>
          <a:lstStyle>
            <a:lvl1pPr algn="ctr">
              <a:defRPr sz="48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972" y="5502280"/>
            <a:ext cx="5507831" cy="2529253"/>
          </a:xfrm>
        </p:spPr>
        <p:txBody>
          <a:bodyPr/>
          <a:lstStyle>
            <a:lvl1pPr marL="0" indent="0" algn="ctr">
              <a:buNone/>
              <a:defRPr sz="1927"/>
            </a:lvl1pPr>
            <a:lvl2pPr marL="367177" indent="0" algn="ctr">
              <a:buNone/>
              <a:defRPr sz="1606"/>
            </a:lvl2pPr>
            <a:lvl3pPr marL="734355" indent="0" algn="ctr">
              <a:buNone/>
              <a:defRPr sz="1446"/>
            </a:lvl3pPr>
            <a:lvl4pPr marL="1101532" indent="0" algn="ctr">
              <a:buNone/>
              <a:defRPr sz="1285"/>
            </a:lvl4pPr>
            <a:lvl5pPr marL="1468709" indent="0" algn="ctr">
              <a:buNone/>
              <a:defRPr sz="1285"/>
            </a:lvl5pPr>
            <a:lvl6pPr marL="1835887" indent="0" algn="ctr">
              <a:buNone/>
              <a:defRPr sz="1285"/>
            </a:lvl6pPr>
            <a:lvl7pPr marL="2203064" indent="0" algn="ctr">
              <a:buNone/>
              <a:defRPr sz="1285"/>
            </a:lvl7pPr>
            <a:lvl8pPr marL="2570241" indent="0" algn="ctr">
              <a:buNone/>
              <a:defRPr sz="1285"/>
            </a:lvl8pPr>
            <a:lvl9pPr marL="2937419" indent="0" algn="ctr">
              <a:buNone/>
              <a:defRPr sz="128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26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5390" y="557745"/>
            <a:ext cx="1583501" cy="887785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85" y="557745"/>
            <a:ext cx="4658707" cy="887785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5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67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60" y="2611706"/>
            <a:ext cx="6334006" cy="4357688"/>
          </a:xfrm>
        </p:spPr>
        <p:txBody>
          <a:bodyPr anchor="b"/>
          <a:lstStyle>
            <a:lvl1pPr>
              <a:defRPr sz="48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060" y="7010620"/>
            <a:ext cx="6334006" cy="2291605"/>
          </a:xfrm>
        </p:spPr>
        <p:txBody>
          <a:bodyPr/>
          <a:lstStyle>
            <a:lvl1pPr marL="0" indent="0">
              <a:buNone/>
              <a:defRPr sz="1927">
                <a:solidFill>
                  <a:schemeClr val="tx1"/>
                </a:solidFill>
              </a:defRPr>
            </a:lvl1pPr>
            <a:lvl2pPr marL="367177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2pPr>
            <a:lvl3pPr marL="734355" indent="0">
              <a:buNone/>
              <a:defRPr sz="1446">
                <a:solidFill>
                  <a:schemeClr val="tx1">
                    <a:tint val="75000"/>
                  </a:schemeClr>
                </a:solidFill>
              </a:defRPr>
            </a:lvl3pPr>
            <a:lvl4pPr marL="1101532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4pPr>
            <a:lvl5pPr marL="146870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5pPr>
            <a:lvl6pPr marL="1835887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6pPr>
            <a:lvl7pPr marL="2203064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7pPr>
            <a:lvl8pPr marL="2570241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8pPr>
            <a:lvl9pPr marL="2937419" indent="0">
              <a:buNone/>
              <a:defRPr sz="12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85" y="2788727"/>
            <a:ext cx="3121104" cy="66468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7786" y="2788727"/>
            <a:ext cx="3121104" cy="66468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04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41" y="557748"/>
            <a:ext cx="6334006" cy="202485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42" y="2568054"/>
            <a:ext cx="3106761" cy="1258564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842" y="3826618"/>
            <a:ext cx="3106761" cy="5628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7786" y="2568054"/>
            <a:ext cx="3122061" cy="1258564"/>
          </a:xfrm>
        </p:spPr>
        <p:txBody>
          <a:bodyPr anchor="b"/>
          <a:lstStyle>
            <a:lvl1pPr marL="0" indent="0">
              <a:buNone/>
              <a:defRPr sz="1927" b="1"/>
            </a:lvl1pPr>
            <a:lvl2pPr marL="367177" indent="0">
              <a:buNone/>
              <a:defRPr sz="1606" b="1"/>
            </a:lvl2pPr>
            <a:lvl3pPr marL="734355" indent="0">
              <a:buNone/>
              <a:defRPr sz="1446" b="1"/>
            </a:lvl3pPr>
            <a:lvl4pPr marL="1101532" indent="0">
              <a:buNone/>
              <a:defRPr sz="1285" b="1"/>
            </a:lvl4pPr>
            <a:lvl5pPr marL="1468709" indent="0">
              <a:buNone/>
              <a:defRPr sz="1285" b="1"/>
            </a:lvl5pPr>
            <a:lvl6pPr marL="1835887" indent="0">
              <a:buNone/>
              <a:defRPr sz="1285" b="1"/>
            </a:lvl6pPr>
            <a:lvl7pPr marL="2203064" indent="0">
              <a:buNone/>
              <a:defRPr sz="1285" b="1"/>
            </a:lvl7pPr>
            <a:lvl8pPr marL="2570241" indent="0">
              <a:buNone/>
              <a:defRPr sz="1285" b="1"/>
            </a:lvl8pPr>
            <a:lvl9pPr marL="2937419" indent="0">
              <a:buNone/>
              <a:defRPr sz="128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7786" y="3826618"/>
            <a:ext cx="3122061" cy="5628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2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71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15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41" y="698394"/>
            <a:ext cx="2368559" cy="2444380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061" y="1508340"/>
            <a:ext cx="3717786" cy="7444688"/>
          </a:xfrm>
        </p:spPr>
        <p:txBody>
          <a:bodyPr/>
          <a:lstStyle>
            <a:lvl1pPr>
              <a:defRPr sz="2570"/>
            </a:lvl1pPr>
            <a:lvl2pPr>
              <a:defRPr sz="2249"/>
            </a:lvl2pPr>
            <a:lvl3pPr>
              <a:defRPr sz="1927"/>
            </a:lvl3pPr>
            <a:lvl4pPr>
              <a:defRPr sz="1606"/>
            </a:lvl4pPr>
            <a:lvl5pPr>
              <a:defRPr sz="1606"/>
            </a:lvl5pPr>
            <a:lvl6pPr>
              <a:defRPr sz="1606"/>
            </a:lvl6pPr>
            <a:lvl7pPr>
              <a:defRPr sz="1606"/>
            </a:lvl7pPr>
            <a:lvl8pPr>
              <a:defRPr sz="1606"/>
            </a:lvl8pPr>
            <a:lvl9pPr>
              <a:defRPr sz="16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841" y="3142774"/>
            <a:ext cx="2368559" cy="5822377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49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41" y="698394"/>
            <a:ext cx="2368559" cy="2444380"/>
          </a:xfrm>
        </p:spPr>
        <p:txBody>
          <a:bodyPr anchor="b"/>
          <a:lstStyle>
            <a:lvl1pPr>
              <a:defRPr sz="257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22061" y="1508340"/>
            <a:ext cx="3717786" cy="7444688"/>
          </a:xfrm>
        </p:spPr>
        <p:txBody>
          <a:bodyPr anchor="t"/>
          <a:lstStyle>
            <a:lvl1pPr marL="0" indent="0">
              <a:buNone/>
              <a:defRPr sz="2570"/>
            </a:lvl1pPr>
            <a:lvl2pPr marL="367177" indent="0">
              <a:buNone/>
              <a:defRPr sz="2249"/>
            </a:lvl2pPr>
            <a:lvl3pPr marL="734355" indent="0">
              <a:buNone/>
              <a:defRPr sz="1927"/>
            </a:lvl3pPr>
            <a:lvl4pPr marL="1101532" indent="0">
              <a:buNone/>
              <a:defRPr sz="1606"/>
            </a:lvl4pPr>
            <a:lvl5pPr marL="1468709" indent="0">
              <a:buNone/>
              <a:defRPr sz="1606"/>
            </a:lvl5pPr>
            <a:lvl6pPr marL="1835887" indent="0">
              <a:buNone/>
              <a:defRPr sz="1606"/>
            </a:lvl6pPr>
            <a:lvl7pPr marL="2203064" indent="0">
              <a:buNone/>
              <a:defRPr sz="1606"/>
            </a:lvl7pPr>
            <a:lvl8pPr marL="2570241" indent="0">
              <a:buNone/>
              <a:defRPr sz="1606"/>
            </a:lvl8pPr>
            <a:lvl9pPr marL="2937419" indent="0">
              <a:buNone/>
              <a:defRPr sz="160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841" y="3142774"/>
            <a:ext cx="2368559" cy="5822377"/>
          </a:xfrm>
        </p:spPr>
        <p:txBody>
          <a:bodyPr/>
          <a:lstStyle>
            <a:lvl1pPr marL="0" indent="0">
              <a:buNone/>
              <a:defRPr sz="1285"/>
            </a:lvl1pPr>
            <a:lvl2pPr marL="367177" indent="0">
              <a:buNone/>
              <a:defRPr sz="1124"/>
            </a:lvl2pPr>
            <a:lvl3pPr marL="734355" indent="0">
              <a:buNone/>
              <a:defRPr sz="964"/>
            </a:lvl3pPr>
            <a:lvl4pPr marL="1101532" indent="0">
              <a:buNone/>
              <a:defRPr sz="803"/>
            </a:lvl4pPr>
            <a:lvl5pPr marL="1468709" indent="0">
              <a:buNone/>
              <a:defRPr sz="803"/>
            </a:lvl5pPr>
            <a:lvl6pPr marL="1835887" indent="0">
              <a:buNone/>
              <a:defRPr sz="803"/>
            </a:lvl6pPr>
            <a:lvl7pPr marL="2203064" indent="0">
              <a:buNone/>
              <a:defRPr sz="803"/>
            </a:lvl7pPr>
            <a:lvl8pPr marL="2570241" indent="0">
              <a:buNone/>
              <a:defRPr sz="803"/>
            </a:lvl8pPr>
            <a:lvl9pPr marL="2937419" indent="0">
              <a:buNone/>
              <a:defRPr sz="80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0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85" y="557748"/>
            <a:ext cx="6334006" cy="202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85" y="2788727"/>
            <a:ext cx="6334006" cy="664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85" y="9709622"/>
            <a:ext cx="1652349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C80A-6EE0-4A87-97BC-E53F80E5E95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2626" y="9709622"/>
            <a:ext cx="2478524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86541" y="9709622"/>
            <a:ext cx="1652349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42F3C-0E86-478A-A81F-BA15BAD6B4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3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4355" rtl="0" eaLnBrk="1" latinLnBrk="0" hangingPunct="1">
        <a:lnSpc>
          <a:spcPct val="90000"/>
        </a:lnSpc>
        <a:spcBef>
          <a:spcPct val="0"/>
        </a:spcBef>
        <a:buNone/>
        <a:defRPr kumimoji="1" sz="35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3589" indent="-183589" algn="l" defTabSz="734355" rtl="0" eaLnBrk="1" latinLnBrk="0" hangingPunct="1">
        <a:lnSpc>
          <a:spcPct val="90000"/>
        </a:lnSpc>
        <a:spcBef>
          <a:spcPts val="803"/>
        </a:spcBef>
        <a:buFont typeface="Arial" panose="020B0604020202020204" pitchFamily="34" charset="0"/>
        <a:buChar char="•"/>
        <a:defRPr kumimoji="1"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50766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927" kern="1200">
          <a:solidFill>
            <a:schemeClr val="tx1"/>
          </a:solidFill>
          <a:latin typeface="+mn-lt"/>
          <a:ea typeface="+mn-ea"/>
          <a:cs typeface="+mn-cs"/>
        </a:defRPr>
      </a:lvl2pPr>
      <a:lvl3pPr marL="91794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85121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652298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2019475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6653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3830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1007" indent="-183589" algn="l" defTabSz="734355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177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355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1532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8709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5887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3064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0241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algn="l" defTabSz="734355" rtl="0" eaLnBrk="1" latinLnBrk="0" hangingPunct="1">
        <a:defRPr kumimoji="1"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5" y="4108743"/>
            <a:ext cx="2374614" cy="31699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03" y="4108743"/>
            <a:ext cx="2378437" cy="31699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74" y="4097271"/>
            <a:ext cx="2393733" cy="31814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6" y="7926610"/>
            <a:ext cx="4338871" cy="16708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3452" y="8410069"/>
            <a:ext cx="378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/>
              <a:t>5</a:t>
            </a:r>
            <a:r>
              <a:rPr kumimoji="1" lang="en-US" altLang="ja-JP" sz="2800" b="1" dirty="0"/>
              <a:t>/11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日</a:t>
            </a:r>
            <a:r>
              <a:rPr kumimoji="1" lang="en-US" altLang="ja-JP" sz="2400" b="1" dirty="0"/>
              <a:t>)</a:t>
            </a:r>
            <a:r>
              <a:rPr kumimoji="1" lang="ja-JP" altLang="en-US" sz="2400" b="1" dirty="0"/>
              <a:t> </a:t>
            </a:r>
            <a:r>
              <a:rPr lang="en-US" altLang="ja-JP" sz="2800" b="1" dirty="0"/>
              <a:t>13</a:t>
            </a:r>
            <a:r>
              <a:rPr kumimoji="1" lang="en-US" altLang="ja-JP" sz="2800" b="1" dirty="0"/>
              <a:t>:00</a:t>
            </a:r>
            <a:r>
              <a:rPr kumimoji="1" lang="ja-JP" altLang="en-US" sz="2800" b="1" dirty="0"/>
              <a:t>～</a:t>
            </a:r>
            <a:r>
              <a:rPr lang="en-US" altLang="ja-JP" sz="2800" b="1" dirty="0"/>
              <a:t>14</a:t>
            </a:r>
            <a:r>
              <a:rPr kumimoji="1" lang="en-US" altLang="ja-JP" sz="2800" b="1" dirty="0"/>
              <a:t>:00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387" y="8862757"/>
            <a:ext cx="398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【</a:t>
            </a:r>
            <a:r>
              <a:rPr kumimoji="1" lang="ja-JP" altLang="en-US" sz="1200" dirty="0"/>
              <a:t>対　象</a:t>
            </a:r>
            <a:r>
              <a:rPr kumimoji="1" lang="en-US" altLang="ja-JP" sz="1200" dirty="0"/>
              <a:t>】 3</a:t>
            </a:r>
            <a:r>
              <a:rPr kumimoji="1" lang="ja-JP" altLang="en-US" sz="1200" dirty="0"/>
              <a:t>歳～小学生　　</a:t>
            </a:r>
            <a:r>
              <a:rPr kumimoji="1" lang="en-US" altLang="ja-JP" sz="1200" dirty="0"/>
              <a:t>【</a:t>
            </a:r>
            <a:r>
              <a:rPr kumimoji="1" lang="ja-JP" altLang="en-US" sz="1200" dirty="0"/>
              <a:t>参加費</a:t>
            </a:r>
            <a:r>
              <a:rPr kumimoji="1" lang="en-US" altLang="ja-JP" sz="1200" dirty="0"/>
              <a:t>】1</a:t>
            </a:r>
            <a:r>
              <a:rPr kumimoji="1" lang="ja-JP" altLang="en-US" sz="1200" dirty="0"/>
              <a:t>人</a:t>
            </a:r>
            <a:r>
              <a:rPr kumimoji="1" lang="en-US" altLang="ja-JP" sz="1200" dirty="0"/>
              <a:t>550</a:t>
            </a:r>
            <a:r>
              <a:rPr kumimoji="1" lang="ja-JP" altLang="en-US" sz="1200" dirty="0"/>
              <a:t>円</a:t>
            </a:r>
            <a:endParaRPr kumimoji="1" lang="en-US" altLang="ja-JP" sz="1200" dirty="0"/>
          </a:p>
          <a:p>
            <a:r>
              <a:rPr lang="en-US" altLang="ja-JP" sz="1200" dirty="0"/>
              <a:t>【</a:t>
            </a:r>
            <a:r>
              <a:rPr lang="ja-JP" altLang="en-US" sz="1200" dirty="0"/>
              <a:t>持ち物</a:t>
            </a:r>
            <a:r>
              <a:rPr lang="en-US" altLang="ja-JP" sz="1200" dirty="0"/>
              <a:t>】</a:t>
            </a:r>
            <a:r>
              <a:rPr lang="ja-JP" altLang="en-US" sz="1200" dirty="0"/>
              <a:t>水着・水泳キャップ・上下の洋服</a:t>
            </a:r>
            <a:r>
              <a:rPr lang="ja-JP" altLang="en-US" sz="900" dirty="0"/>
              <a:t>（濡れてよい物）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4152" y="9893500"/>
            <a:ext cx="65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コパンスポーツクラブ</a:t>
            </a:r>
            <a:r>
              <a:rPr lang="ja-JP" altLang="en-US" sz="240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さかえ</a:t>
            </a:r>
            <a:r>
              <a:rPr kumimoji="1" lang="ja-JP" altLang="en-US" sz="240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  </a:t>
            </a:r>
            <a:r>
              <a:rPr kumimoji="1" lang="ja-JP" altLang="en-US" sz="200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℡　</a:t>
            </a:r>
            <a:r>
              <a:rPr kumimoji="1" lang="en-US" altLang="ja-JP" sz="2000">
                <a:solidFill>
                  <a:schemeClr val="bg1"/>
                </a:solidFill>
                <a:latin typeface="G-OTF 新丸ゴ Pro B" panose="020F0700000000000000" pitchFamily="34" charset="-128"/>
                <a:ea typeface="G-OTF 新丸ゴ Pro B" panose="020F0700000000000000" pitchFamily="34" charset="-128"/>
              </a:rPr>
              <a:t>052-963-0369</a:t>
            </a:r>
            <a:endParaRPr kumimoji="1" lang="ja-JP" altLang="en-US" sz="1600" dirty="0">
              <a:solidFill>
                <a:schemeClr val="bg1"/>
              </a:solidFill>
              <a:latin typeface="G-OTF 新丸ゴ Pro B" panose="020F0700000000000000" pitchFamily="34" charset="-128"/>
              <a:ea typeface="G-OTF 新丸ゴ Pro B" panose="020F0700000000000000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D91542-304D-43F1-BB55-3242E42CF76E}"/>
              </a:ext>
            </a:extLst>
          </p:cNvPr>
          <p:cNvSpPr/>
          <p:nvPr/>
        </p:nvSpPr>
        <p:spPr>
          <a:xfrm>
            <a:off x="4863974" y="6755642"/>
            <a:ext cx="237843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2B1661-FAF0-4B7D-BCE6-CDD9F9EE0016}"/>
              </a:ext>
            </a:extLst>
          </p:cNvPr>
          <p:cNvSpPr txBox="1"/>
          <p:nvPr/>
        </p:nvSpPr>
        <p:spPr>
          <a:xfrm>
            <a:off x="3063497" y="2785379"/>
            <a:ext cx="445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/>
              <a:t>＊お子様と保護者</a:t>
            </a:r>
            <a:r>
              <a:rPr kumimoji="1" lang="en-US" altLang="ja-JP" sz="1400" b="1" u="sng" dirty="0"/>
              <a:t>1</a:t>
            </a:r>
            <a:r>
              <a:rPr kumimoji="1" lang="ja-JP" altLang="en-US" sz="1400" b="1" u="sng" dirty="0"/>
              <a:t>名が一緒に参加するイベントです！</a:t>
            </a:r>
          </a:p>
        </p:txBody>
      </p:sp>
    </p:spTree>
    <p:extLst>
      <p:ext uri="{BB962C8B-B14F-4D97-AF65-F5344CB8AC3E}">
        <p14:creationId xmlns:p14="http://schemas.microsoft.com/office/powerpoint/2010/main" val="187159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61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G-OTF 新丸ゴ Pro 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tsuchiya</dc:creator>
  <cp:lastModifiedBy>sakae</cp:lastModifiedBy>
  <cp:revision>8</cp:revision>
  <dcterms:created xsi:type="dcterms:W3CDTF">2018-05-25T02:56:04Z</dcterms:created>
  <dcterms:modified xsi:type="dcterms:W3CDTF">2025-03-12T07:41:26Z</dcterms:modified>
</cp:coreProperties>
</file>